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8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1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5.jpg" ContentType="image/jpeg"/>
  <Override PartName="/ppt/media/image4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4"/>
    <p:sldMasterId id="2147483702" r:id="rId5"/>
    <p:sldMasterId id="2147483664" r:id="rId6"/>
    <p:sldMasterId id="2147483705" r:id="rId7"/>
    <p:sldMasterId id="2147483694" r:id="rId8"/>
    <p:sldMasterId id="2147483686" r:id="rId9"/>
    <p:sldMasterId id="2147483678" r:id="rId10"/>
    <p:sldMasterId id="2147483712" r:id="rId11"/>
    <p:sldMasterId id="2147483648" r:id="rId12"/>
  </p:sldMasterIdLst>
  <p:notesMasterIdLst>
    <p:notesMasterId r:id="rId40"/>
  </p:notesMasterIdLst>
  <p:sldIdLst>
    <p:sldId id="286" r:id="rId13"/>
    <p:sldId id="260" r:id="rId14"/>
    <p:sldId id="261" r:id="rId15"/>
    <p:sldId id="257" r:id="rId16"/>
    <p:sldId id="269" r:id="rId17"/>
    <p:sldId id="275" r:id="rId18"/>
    <p:sldId id="272" r:id="rId19"/>
    <p:sldId id="296" r:id="rId20"/>
    <p:sldId id="291" r:id="rId21"/>
    <p:sldId id="295" r:id="rId22"/>
    <p:sldId id="293" r:id="rId23"/>
    <p:sldId id="297" r:id="rId24"/>
    <p:sldId id="288" r:id="rId25"/>
    <p:sldId id="287" r:id="rId26"/>
    <p:sldId id="294" r:id="rId27"/>
    <p:sldId id="298" r:id="rId28"/>
    <p:sldId id="274" r:id="rId29"/>
    <p:sldId id="283" r:id="rId30"/>
    <p:sldId id="258" r:id="rId31"/>
    <p:sldId id="267" r:id="rId32"/>
    <p:sldId id="300" r:id="rId33"/>
    <p:sldId id="302" r:id="rId34"/>
    <p:sldId id="301" r:id="rId35"/>
    <p:sldId id="271" r:id="rId36"/>
    <p:sldId id="280" r:id="rId37"/>
    <p:sldId id="281" r:id="rId38"/>
    <p:sldId id="2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1BA5D-815B-478B-8FBE-2404718DF5BA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70FF5-61AD-474D-85AE-17FB7829D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1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d6095421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d6095421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http://www.color-hex.com/color-palette/41134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731E0-8D32-41F3-AB99-E93F40833C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04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http://www.color-hex.com/color-palette/41134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731E0-8D32-41F3-AB99-E93F40833C5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43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ed1d3ee59_0_10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ed1d3ee59_0_10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fb8d6ea6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fb8d6ea6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33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55EC-81B9-4228-A91F-BC438BA1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E4A7-0C4D-4669-BFFC-E59CE1C5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705CD-761C-4A95-B05C-F0FFDB2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F78B-EE12-4AD8-8567-BF65383D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FE336-DADB-4231-AC30-981A6CC3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7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40400" y="2342033"/>
            <a:ext cx="9911200" cy="217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72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4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0"/>
          <p:cNvGrpSpPr/>
          <p:nvPr/>
        </p:nvGrpSpPr>
        <p:grpSpPr>
          <a:xfrm>
            <a:off x="8158133" y="416100"/>
            <a:ext cx="3631067" cy="2865467"/>
            <a:chOff x="6118600" y="312075"/>
            <a:chExt cx="2723300" cy="2149100"/>
          </a:xfrm>
        </p:grpSpPr>
        <p:sp>
          <p:nvSpPr>
            <p:cNvPr id="405" name="Google Shape;405;p30"/>
            <p:cNvSpPr/>
            <p:nvPr/>
          </p:nvSpPr>
          <p:spPr>
            <a:xfrm>
              <a:off x="6159675" y="312075"/>
              <a:ext cx="2641425" cy="1029300"/>
            </a:xfrm>
            <a:custGeom>
              <a:avLst/>
              <a:gdLst/>
              <a:ahLst/>
              <a:cxnLst/>
              <a:rect l="l" t="t" r="r" b="b"/>
              <a:pathLst>
                <a:path w="105657" h="41172" extrusionOk="0">
                  <a:moveTo>
                    <a:pt x="52829" y="0"/>
                  </a:moveTo>
                  <a:cubicBezTo>
                    <a:pt x="27338" y="0"/>
                    <a:pt x="5942" y="17514"/>
                    <a:pt x="1" y="41172"/>
                  </a:cubicBezTo>
                  <a:lnTo>
                    <a:pt x="105657" y="41172"/>
                  </a:lnTo>
                  <a:cubicBezTo>
                    <a:pt x="99728" y="17526"/>
                    <a:pt x="78332" y="0"/>
                    <a:pt x="52829" y="0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  <a:effectLst>
              <a:outerShdw blurRad="28575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6198975" y="2135500"/>
              <a:ext cx="2562550" cy="45875"/>
            </a:xfrm>
            <a:custGeom>
              <a:avLst/>
              <a:gdLst/>
              <a:ahLst/>
              <a:cxnLst/>
              <a:rect l="l" t="t" r="r" b="b"/>
              <a:pathLst>
                <a:path w="102502" h="1835" extrusionOk="0">
                  <a:moveTo>
                    <a:pt x="1" y="1"/>
                  </a:moveTo>
                  <a:cubicBezTo>
                    <a:pt x="227" y="608"/>
                    <a:pt x="465" y="1215"/>
                    <a:pt x="703" y="1834"/>
                  </a:cubicBezTo>
                  <a:lnTo>
                    <a:pt x="101799" y="1834"/>
                  </a:lnTo>
                  <a:cubicBezTo>
                    <a:pt x="102037" y="1215"/>
                    <a:pt x="102275" y="608"/>
                    <a:pt x="1025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6153725" y="1981325"/>
              <a:ext cx="2653350" cy="60150"/>
            </a:xfrm>
            <a:custGeom>
              <a:avLst/>
              <a:gdLst/>
              <a:ahLst/>
              <a:cxnLst/>
              <a:rect l="l" t="t" r="r" b="b"/>
              <a:pathLst>
                <a:path w="106134" h="2406" extrusionOk="0">
                  <a:moveTo>
                    <a:pt x="1" y="0"/>
                  </a:moveTo>
                  <a:cubicBezTo>
                    <a:pt x="191" y="810"/>
                    <a:pt x="382" y="1596"/>
                    <a:pt x="608" y="2405"/>
                  </a:cubicBezTo>
                  <a:lnTo>
                    <a:pt x="105514" y="2405"/>
                  </a:lnTo>
                  <a:cubicBezTo>
                    <a:pt x="105740" y="1608"/>
                    <a:pt x="105955" y="810"/>
                    <a:pt x="106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6265950" y="2289400"/>
              <a:ext cx="2429500" cy="31875"/>
            </a:xfrm>
            <a:custGeom>
              <a:avLst/>
              <a:gdLst/>
              <a:ahLst/>
              <a:cxnLst/>
              <a:rect l="l" t="t" r="r" b="b"/>
              <a:pathLst>
                <a:path w="97180" h="1275" extrusionOk="0">
                  <a:moveTo>
                    <a:pt x="0" y="0"/>
                  </a:moveTo>
                  <a:cubicBezTo>
                    <a:pt x="215" y="417"/>
                    <a:pt x="417" y="857"/>
                    <a:pt x="655" y="1274"/>
                  </a:cubicBezTo>
                  <a:lnTo>
                    <a:pt x="96501" y="1274"/>
                  </a:lnTo>
                  <a:cubicBezTo>
                    <a:pt x="96727" y="857"/>
                    <a:pt x="96953" y="417"/>
                    <a:pt x="97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6357625" y="2443575"/>
              <a:ext cx="2246150" cy="17600"/>
            </a:xfrm>
            <a:custGeom>
              <a:avLst/>
              <a:gdLst/>
              <a:ahLst/>
              <a:cxnLst/>
              <a:rect l="l" t="t" r="r" b="b"/>
              <a:pathLst>
                <a:path w="89846" h="704" extrusionOk="0">
                  <a:moveTo>
                    <a:pt x="1" y="1"/>
                  </a:moveTo>
                  <a:cubicBezTo>
                    <a:pt x="143" y="239"/>
                    <a:pt x="310" y="465"/>
                    <a:pt x="477" y="703"/>
                  </a:cubicBezTo>
                  <a:lnTo>
                    <a:pt x="89357" y="703"/>
                  </a:lnTo>
                  <a:cubicBezTo>
                    <a:pt x="89524" y="465"/>
                    <a:pt x="89679" y="239"/>
                    <a:pt x="89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6132600" y="1364875"/>
              <a:ext cx="2695900" cy="117000"/>
            </a:xfrm>
            <a:custGeom>
              <a:avLst/>
              <a:gdLst/>
              <a:ahLst/>
              <a:cxnLst/>
              <a:rect l="l" t="t" r="r" b="b"/>
              <a:pathLst>
                <a:path w="107836" h="4680" extrusionOk="0">
                  <a:moveTo>
                    <a:pt x="858" y="0"/>
                  </a:moveTo>
                  <a:cubicBezTo>
                    <a:pt x="501" y="1536"/>
                    <a:pt x="215" y="3096"/>
                    <a:pt x="0" y="4680"/>
                  </a:cubicBezTo>
                  <a:lnTo>
                    <a:pt x="107835" y="4680"/>
                  </a:lnTo>
                  <a:cubicBezTo>
                    <a:pt x="107609" y="3096"/>
                    <a:pt x="107323" y="1536"/>
                    <a:pt x="106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6118600" y="1672950"/>
              <a:ext cx="2723300" cy="88725"/>
            </a:xfrm>
            <a:custGeom>
              <a:avLst/>
              <a:gdLst/>
              <a:ahLst/>
              <a:cxnLst/>
              <a:rect l="l" t="t" r="r" b="b"/>
              <a:pathLst>
                <a:path w="108932" h="3549" extrusionOk="0">
                  <a:moveTo>
                    <a:pt x="1" y="0"/>
                  </a:moveTo>
                  <a:lnTo>
                    <a:pt x="1" y="36"/>
                  </a:lnTo>
                  <a:cubicBezTo>
                    <a:pt x="1" y="1203"/>
                    <a:pt x="49" y="2382"/>
                    <a:pt x="120" y="3548"/>
                  </a:cubicBezTo>
                  <a:lnTo>
                    <a:pt x="108812" y="3548"/>
                  </a:lnTo>
                  <a:cubicBezTo>
                    <a:pt x="108884" y="2382"/>
                    <a:pt x="108931" y="1203"/>
                    <a:pt x="108931" y="36"/>
                  </a:cubicBezTo>
                  <a:lnTo>
                    <a:pt x="108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6127250" y="1827125"/>
              <a:ext cx="2705700" cy="74450"/>
            </a:xfrm>
            <a:custGeom>
              <a:avLst/>
              <a:gdLst/>
              <a:ahLst/>
              <a:cxnLst/>
              <a:rect l="l" t="t" r="r" b="b"/>
              <a:pathLst>
                <a:path w="108228" h="2978" extrusionOk="0">
                  <a:moveTo>
                    <a:pt x="0" y="1"/>
                  </a:moveTo>
                  <a:cubicBezTo>
                    <a:pt x="119" y="989"/>
                    <a:pt x="250" y="1989"/>
                    <a:pt x="417" y="2977"/>
                  </a:cubicBezTo>
                  <a:lnTo>
                    <a:pt x="107811" y="2977"/>
                  </a:lnTo>
                  <a:cubicBezTo>
                    <a:pt x="107978" y="1989"/>
                    <a:pt x="108109" y="989"/>
                    <a:pt x="1082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6119800" y="1519050"/>
              <a:ext cx="2720900" cy="102725"/>
            </a:xfrm>
            <a:custGeom>
              <a:avLst/>
              <a:gdLst/>
              <a:ahLst/>
              <a:cxnLst/>
              <a:rect l="l" t="t" r="r" b="b"/>
              <a:pathLst>
                <a:path w="108836" h="4109" extrusionOk="0">
                  <a:moveTo>
                    <a:pt x="310" y="1"/>
                  </a:moveTo>
                  <a:cubicBezTo>
                    <a:pt x="167" y="1346"/>
                    <a:pt x="60" y="2715"/>
                    <a:pt x="1" y="4108"/>
                  </a:cubicBezTo>
                  <a:lnTo>
                    <a:pt x="108836" y="4108"/>
                  </a:lnTo>
                  <a:cubicBezTo>
                    <a:pt x="108776" y="2715"/>
                    <a:pt x="108693" y="1346"/>
                    <a:pt x="108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algn="bl" rotWithShape="0">
                <a:schemeClr val="accent5">
                  <a:alpha val="6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14" name="Google Shape;414;p30"/>
          <p:cNvSpPr/>
          <p:nvPr/>
        </p:nvSpPr>
        <p:spPr>
          <a:xfrm>
            <a:off x="0" y="2222464"/>
            <a:ext cx="12192000" cy="4635563"/>
          </a:xfrm>
          <a:custGeom>
            <a:avLst/>
            <a:gdLst/>
            <a:ahLst/>
            <a:cxnLst/>
            <a:rect l="l" t="t" r="r" b="b"/>
            <a:pathLst>
              <a:path w="285750" h="108646" extrusionOk="0">
                <a:moveTo>
                  <a:pt x="0" y="1"/>
                </a:moveTo>
                <a:lnTo>
                  <a:pt x="0" y="108645"/>
                </a:lnTo>
                <a:lnTo>
                  <a:pt x="285750" y="108645"/>
                </a:lnTo>
                <a:lnTo>
                  <a:pt x="285750" y="9573"/>
                </a:lnTo>
                <a:lnTo>
                  <a:pt x="269534" y="19205"/>
                </a:lnTo>
                <a:lnTo>
                  <a:pt x="256437" y="9526"/>
                </a:lnTo>
                <a:lnTo>
                  <a:pt x="214467" y="21884"/>
                </a:lnTo>
                <a:lnTo>
                  <a:pt x="204049" y="17562"/>
                </a:lnTo>
                <a:lnTo>
                  <a:pt x="151507" y="28135"/>
                </a:lnTo>
                <a:lnTo>
                  <a:pt x="124420" y="19205"/>
                </a:lnTo>
                <a:lnTo>
                  <a:pt x="97334" y="23373"/>
                </a:lnTo>
                <a:lnTo>
                  <a:pt x="56555" y="9526"/>
                </a:lnTo>
                <a:lnTo>
                  <a:pt x="23074" y="19205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5" name="Google Shape;415;p30"/>
          <p:cNvSpPr/>
          <p:nvPr/>
        </p:nvSpPr>
        <p:spPr>
          <a:xfrm>
            <a:off x="0" y="4110720"/>
            <a:ext cx="12192000" cy="2747307"/>
          </a:xfrm>
          <a:custGeom>
            <a:avLst/>
            <a:gdLst/>
            <a:ahLst/>
            <a:cxnLst/>
            <a:rect l="l" t="t" r="r" b="b"/>
            <a:pathLst>
              <a:path w="285750" h="64390" extrusionOk="0">
                <a:moveTo>
                  <a:pt x="41446" y="1536"/>
                </a:moveTo>
                <a:lnTo>
                  <a:pt x="39576" y="2727"/>
                </a:lnTo>
                <a:lnTo>
                  <a:pt x="20253" y="2727"/>
                </a:lnTo>
                <a:lnTo>
                  <a:pt x="22574" y="1536"/>
                </a:lnTo>
                <a:close/>
                <a:moveTo>
                  <a:pt x="63294" y="1536"/>
                </a:moveTo>
                <a:lnTo>
                  <a:pt x="61841" y="2727"/>
                </a:lnTo>
                <a:lnTo>
                  <a:pt x="42577" y="2727"/>
                </a:lnTo>
                <a:lnTo>
                  <a:pt x="44458" y="1536"/>
                </a:lnTo>
                <a:close/>
                <a:moveTo>
                  <a:pt x="87070" y="1536"/>
                </a:moveTo>
                <a:lnTo>
                  <a:pt x="85987" y="2727"/>
                </a:lnTo>
                <a:lnTo>
                  <a:pt x="64449" y="2727"/>
                </a:lnTo>
                <a:lnTo>
                  <a:pt x="65913" y="1536"/>
                </a:lnTo>
                <a:close/>
                <a:moveTo>
                  <a:pt x="107335" y="1536"/>
                </a:moveTo>
                <a:lnTo>
                  <a:pt x="106692" y="2727"/>
                </a:lnTo>
                <a:lnTo>
                  <a:pt x="88285" y="2727"/>
                </a:lnTo>
                <a:lnTo>
                  <a:pt x="89345" y="1536"/>
                </a:lnTo>
                <a:close/>
                <a:moveTo>
                  <a:pt x="128969" y="1536"/>
                </a:moveTo>
                <a:lnTo>
                  <a:pt x="128766" y="2727"/>
                </a:lnTo>
                <a:lnTo>
                  <a:pt x="108716" y="2727"/>
                </a:lnTo>
                <a:lnTo>
                  <a:pt x="109359" y="1536"/>
                </a:lnTo>
                <a:close/>
                <a:moveTo>
                  <a:pt x="154900" y="1536"/>
                </a:moveTo>
                <a:lnTo>
                  <a:pt x="155115" y="2727"/>
                </a:lnTo>
                <a:lnTo>
                  <a:pt x="130647" y="2727"/>
                </a:lnTo>
                <a:lnTo>
                  <a:pt x="130850" y="1536"/>
                </a:lnTo>
                <a:close/>
                <a:moveTo>
                  <a:pt x="176391" y="1536"/>
                </a:moveTo>
                <a:lnTo>
                  <a:pt x="177034" y="2727"/>
                </a:lnTo>
                <a:lnTo>
                  <a:pt x="156984" y="2727"/>
                </a:lnTo>
                <a:lnTo>
                  <a:pt x="156770" y="1536"/>
                </a:lnTo>
                <a:close/>
                <a:moveTo>
                  <a:pt x="196394" y="1536"/>
                </a:moveTo>
                <a:lnTo>
                  <a:pt x="197465" y="2727"/>
                </a:lnTo>
                <a:lnTo>
                  <a:pt x="179058" y="2727"/>
                </a:lnTo>
                <a:lnTo>
                  <a:pt x="178415" y="1536"/>
                </a:lnTo>
                <a:close/>
                <a:moveTo>
                  <a:pt x="219837" y="1536"/>
                </a:moveTo>
                <a:lnTo>
                  <a:pt x="221290" y="2727"/>
                </a:lnTo>
                <a:lnTo>
                  <a:pt x="199751" y="2727"/>
                </a:lnTo>
                <a:lnTo>
                  <a:pt x="198680" y="1536"/>
                </a:lnTo>
                <a:close/>
                <a:moveTo>
                  <a:pt x="241292" y="1536"/>
                </a:moveTo>
                <a:lnTo>
                  <a:pt x="243173" y="2727"/>
                </a:lnTo>
                <a:lnTo>
                  <a:pt x="223909" y="2727"/>
                </a:lnTo>
                <a:lnTo>
                  <a:pt x="222456" y="1536"/>
                </a:lnTo>
                <a:close/>
                <a:moveTo>
                  <a:pt x="263176" y="1536"/>
                </a:moveTo>
                <a:lnTo>
                  <a:pt x="265497" y="2727"/>
                </a:lnTo>
                <a:lnTo>
                  <a:pt x="246174" y="2727"/>
                </a:lnTo>
                <a:lnTo>
                  <a:pt x="244304" y="1536"/>
                </a:lnTo>
                <a:close/>
                <a:moveTo>
                  <a:pt x="37195" y="4215"/>
                </a:moveTo>
                <a:lnTo>
                  <a:pt x="31480" y="7834"/>
                </a:lnTo>
                <a:lnTo>
                  <a:pt x="10251" y="7834"/>
                </a:lnTo>
                <a:lnTo>
                  <a:pt x="17324" y="4215"/>
                </a:lnTo>
                <a:close/>
                <a:moveTo>
                  <a:pt x="128516" y="4215"/>
                </a:moveTo>
                <a:lnTo>
                  <a:pt x="127885" y="7834"/>
                </a:lnTo>
                <a:lnTo>
                  <a:pt x="105966" y="7834"/>
                </a:lnTo>
                <a:lnTo>
                  <a:pt x="107918" y="4215"/>
                </a:lnTo>
                <a:close/>
                <a:moveTo>
                  <a:pt x="155365" y="4215"/>
                </a:moveTo>
                <a:lnTo>
                  <a:pt x="155984" y="7834"/>
                </a:lnTo>
                <a:lnTo>
                  <a:pt x="129766" y="7834"/>
                </a:lnTo>
                <a:lnTo>
                  <a:pt x="130385" y="4215"/>
                </a:lnTo>
                <a:close/>
                <a:moveTo>
                  <a:pt x="59996" y="4239"/>
                </a:moveTo>
                <a:lnTo>
                  <a:pt x="55543" y="7846"/>
                </a:lnTo>
                <a:lnTo>
                  <a:pt x="34481" y="7846"/>
                </a:lnTo>
                <a:lnTo>
                  <a:pt x="40219" y="4239"/>
                </a:lnTo>
                <a:close/>
                <a:moveTo>
                  <a:pt x="84665" y="4239"/>
                </a:moveTo>
                <a:lnTo>
                  <a:pt x="81427" y="7846"/>
                </a:lnTo>
                <a:lnTo>
                  <a:pt x="58162" y="7846"/>
                </a:lnTo>
                <a:lnTo>
                  <a:pt x="62615" y="4239"/>
                </a:lnTo>
                <a:close/>
                <a:moveTo>
                  <a:pt x="105894" y="4239"/>
                </a:moveTo>
                <a:lnTo>
                  <a:pt x="103942" y="7846"/>
                </a:lnTo>
                <a:lnTo>
                  <a:pt x="83713" y="7846"/>
                </a:lnTo>
                <a:lnTo>
                  <a:pt x="86951" y="4239"/>
                </a:lnTo>
                <a:close/>
                <a:moveTo>
                  <a:pt x="177832" y="4239"/>
                </a:moveTo>
                <a:lnTo>
                  <a:pt x="179784" y="7846"/>
                </a:lnTo>
                <a:lnTo>
                  <a:pt x="157865" y="7846"/>
                </a:lnTo>
                <a:lnTo>
                  <a:pt x="157234" y="4239"/>
                </a:lnTo>
                <a:close/>
                <a:moveTo>
                  <a:pt x="198811" y="4239"/>
                </a:moveTo>
                <a:lnTo>
                  <a:pt x="202037" y="7846"/>
                </a:lnTo>
                <a:lnTo>
                  <a:pt x="181808" y="7846"/>
                </a:lnTo>
                <a:lnTo>
                  <a:pt x="179868" y="4239"/>
                </a:lnTo>
                <a:close/>
                <a:moveTo>
                  <a:pt x="223135" y="4239"/>
                </a:moveTo>
                <a:lnTo>
                  <a:pt x="227588" y="7846"/>
                </a:lnTo>
                <a:lnTo>
                  <a:pt x="204323" y="7846"/>
                </a:lnTo>
                <a:lnTo>
                  <a:pt x="201097" y="4239"/>
                </a:lnTo>
                <a:close/>
                <a:moveTo>
                  <a:pt x="245543" y="4239"/>
                </a:moveTo>
                <a:lnTo>
                  <a:pt x="251258" y="7846"/>
                </a:lnTo>
                <a:lnTo>
                  <a:pt x="230207" y="7846"/>
                </a:lnTo>
                <a:lnTo>
                  <a:pt x="225754" y="4239"/>
                </a:lnTo>
                <a:close/>
                <a:moveTo>
                  <a:pt x="268438" y="4239"/>
                </a:moveTo>
                <a:lnTo>
                  <a:pt x="275499" y="7846"/>
                </a:lnTo>
                <a:lnTo>
                  <a:pt x="254294" y="7846"/>
                </a:lnTo>
                <a:lnTo>
                  <a:pt x="248567" y="4239"/>
                </a:lnTo>
                <a:close/>
                <a:moveTo>
                  <a:pt x="7382" y="9323"/>
                </a:moveTo>
                <a:lnTo>
                  <a:pt x="7382" y="9358"/>
                </a:lnTo>
                <a:lnTo>
                  <a:pt x="29099" y="9358"/>
                </a:lnTo>
                <a:lnTo>
                  <a:pt x="23753" y="12728"/>
                </a:lnTo>
                <a:lnTo>
                  <a:pt x="726" y="12728"/>
                </a:lnTo>
                <a:lnTo>
                  <a:pt x="7382" y="9323"/>
                </a:lnTo>
                <a:close/>
                <a:moveTo>
                  <a:pt x="53697" y="9358"/>
                </a:moveTo>
                <a:lnTo>
                  <a:pt x="49542" y="12728"/>
                </a:lnTo>
                <a:lnTo>
                  <a:pt x="26777" y="12728"/>
                </a:lnTo>
                <a:lnTo>
                  <a:pt x="32123" y="9358"/>
                </a:lnTo>
                <a:close/>
                <a:moveTo>
                  <a:pt x="80081" y="9358"/>
                </a:moveTo>
                <a:lnTo>
                  <a:pt x="77081" y="12728"/>
                </a:lnTo>
                <a:lnTo>
                  <a:pt x="52161" y="12728"/>
                </a:lnTo>
                <a:lnTo>
                  <a:pt x="56317" y="9358"/>
                </a:lnTo>
                <a:close/>
                <a:moveTo>
                  <a:pt x="103144" y="9358"/>
                </a:moveTo>
                <a:lnTo>
                  <a:pt x="101322" y="12728"/>
                </a:lnTo>
                <a:lnTo>
                  <a:pt x="79367" y="12728"/>
                </a:lnTo>
                <a:lnTo>
                  <a:pt x="82391" y="9358"/>
                </a:lnTo>
                <a:close/>
                <a:moveTo>
                  <a:pt x="127623" y="9358"/>
                </a:moveTo>
                <a:lnTo>
                  <a:pt x="127040" y="12728"/>
                </a:lnTo>
                <a:lnTo>
                  <a:pt x="103346" y="12728"/>
                </a:lnTo>
                <a:lnTo>
                  <a:pt x="105168" y="9358"/>
                </a:lnTo>
                <a:close/>
                <a:moveTo>
                  <a:pt x="156246" y="9358"/>
                </a:moveTo>
                <a:lnTo>
                  <a:pt x="156817" y="12728"/>
                </a:lnTo>
                <a:lnTo>
                  <a:pt x="128933" y="12728"/>
                </a:lnTo>
                <a:lnTo>
                  <a:pt x="129516" y="9358"/>
                </a:lnTo>
                <a:close/>
                <a:moveTo>
                  <a:pt x="180594" y="9358"/>
                </a:moveTo>
                <a:lnTo>
                  <a:pt x="182404" y="12728"/>
                </a:lnTo>
                <a:lnTo>
                  <a:pt x="158710" y="12728"/>
                </a:lnTo>
                <a:lnTo>
                  <a:pt x="158127" y="9358"/>
                </a:lnTo>
                <a:close/>
                <a:moveTo>
                  <a:pt x="203359" y="9358"/>
                </a:moveTo>
                <a:lnTo>
                  <a:pt x="206383" y="12728"/>
                </a:lnTo>
                <a:lnTo>
                  <a:pt x="184416" y="12728"/>
                </a:lnTo>
                <a:lnTo>
                  <a:pt x="182594" y="9358"/>
                </a:lnTo>
                <a:close/>
                <a:moveTo>
                  <a:pt x="229433" y="9358"/>
                </a:moveTo>
                <a:lnTo>
                  <a:pt x="233589" y="12728"/>
                </a:lnTo>
                <a:lnTo>
                  <a:pt x="208669" y="12728"/>
                </a:lnTo>
                <a:lnTo>
                  <a:pt x="205669" y="9358"/>
                </a:lnTo>
                <a:close/>
                <a:moveTo>
                  <a:pt x="253639" y="9358"/>
                </a:moveTo>
                <a:lnTo>
                  <a:pt x="258973" y="12728"/>
                </a:lnTo>
                <a:lnTo>
                  <a:pt x="236208" y="12728"/>
                </a:lnTo>
                <a:lnTo>
                  <a:pt x="232053" y="9358"/>
                </a:lnTo>
                <a:close/>
                <a:moveTo>
                  <a:pt x="278428" y="9358"/>
                </a:moveTo>
                <a:lnTo>
                  <a:pt x="285024" y="12728"/>
                </a:lnTo>
                <a:lnTo>
                  <a:pt x="261997" y="12728"/>
                </a:lnTo>
                <a:lnTo>
                  <a:pt x="256651" y="9358"/>
                </a:lnTo>
                <a:close/>
                <a:moveTo>
                  <a:pt x="47720" y="14240"/>
                </a:moveTo>
                <a:lnTo>
                  <a:pt x="41827" y="19014"/>
                </a:lnTo>
                <a:lnTo>
                  <a:pt x="16883" y="19003"/>
                </a:lnTo>
                <a:lnTo>
                  <a:pt x="24408" y="14240"/>
                </a:lnTo>
                <a:close/>
                <a:moveTo>
                  <a:pt x="75736" y="14240"/>
                </a:moveTo>
                <a:lnTo>
                  <a:pt x="71438" y="19038"/>
                </a:lnTo>
                <a:lnTo>
                  <a:pt x="44446" y="19014"/>
                </a:lnTo>
                <a:lnTo>
                  <a:pt x="50316" y="14240"/>
                </a:lnTo>
                <a:close/>
                <a:moveTo>
                  <a:pt x="100501" y="14240"/>
                </a:moveTo>
                <a:lnTo>
                  <a:pt x="97929" y="19062"/>
                </a:lnTo>
                <a:lnTo>
                  <a:pt x="73735" y="19038"/>
                </a:lnTo>
                <a:lnTo>
                  <a:pt x="78010" y="14240"/>
                </a:lnTo>
                <a:close/>
                <a:moveTo>
                  <a:pt x="126790" y="14240"/>
                </a:moveTo>
                <a:lnTo>
                  <a:pt x="125956" y="19086"/>
                </a:lnTo>
                <a:lnTo>
                  <a:pt x="99953" y="19062"/>
                </a:lnTo>
                <a:lnTo>
                  <a:pt x="102549" y="14240"/>
                </a:lnTo>
                <a:close/>
                <a:moveTo>
                  <a:pt x="157079" y="14216"/>
                </a:moveTo>
                <a:lnTo>
                  <a:pt x="157913" y="19098"/>
                </a:lnTo>
                <a:lnTo>
                  <a:pt x="127826" y="19086"/>
                </a:lnTo>
                <a:lnTo>
                  <a:pt x="128659" y="14216"/>
                </a:lnTo>
                <a:close/>
                <a:moveTo>
                  <a:pt x="183213" y="14216"/>
                </a:moveTo>
                <a:lnTo>
                  <a:pt x="183213" y="14240"/>
                </a:lnTo>
                <a:lnTo>
                  <a:pt x="185845" y="19145"/>
                </a:lnTo>
                <a:lnTo>
                  <a:pt x="159794" y="19122"/>
                </a:lnTo>
                <a:lnTo>
                  <a:pt x="158960" y="14216"/>
                </a:lnTo>
                <a:close/>
                <a:moveTo>
                  <a:pt x="207716" y="14240"/>
                </a:moveTo>
                <a:lnTo>
                  <a:pt x="212122" y="19181"/>
                </a:lnTo>
                <a:lnTo>
                  <a:pt x="212122" y="19181"/>
                </a:lnTo>
                <a:lnTo>
                  <a:pt x="187869" y="19145"/>
                </a:lnTo>
                <a:lnTo>
                  <a:pt x="185226" y="14240"/>
                </a:lnTo>
                <a:close/>
                <a:moveTo>
                  <a:pt x="235434" y="14216"/>
                </a:moveTo>
                <a:lnTo>
                  <a:pt x="241518" y="19181"/>
                </a:lnTo>
                <a:lnTo>
                  <a:pt x="214420" y="19157"/>
                </a:lnTo>
                <a:lnTo>
                  <a:pt x="210014" y="14216"/>
                </a:lnTo>
                <a:close/>
                <a:moveTo>
                  <a:pt x="261342" y="14240"/>
                </a:moveTo>
                <a:lnTo>
                  <a:pt x="269236" y="19217"/>
                </a:lnTo>
                <a:lnTo>
                  <a:pt x="244150" y="19193"/>
                </a:lnTo>
                <a:lnTo>
                  <a:pt x="238054" y="14240"/>
                </a:lnTo>
                <a:close/>
                <a:moveTo>
                  <a:pt x="72402" y="20527"/>
                </a:moveTo>
                <a:lnTo>
                  <a:pt x="97131" y="20562"/>
                </a:lnTo>
                <a:lnTo>
                  <a:pt x="94405" y="25622"/>
                </a:lnTo>
                <a:lnTo>
                  <a:pt x="67866" y="25622"/>
                </a:lnTo>
                <a:lnTo>
                  <a:pt x="72402" y="20527"/>
                </a:lnTo>
                <a:close/>
                <a:moveTo>
                  <a:pt x="160068" y="20622"/>
                </a:moveTo>
                <a:lnTo>
                  <a:pt x="186642" y="20634"/>
                </a:lnTo>
                <a:lnTo>
                  <a:pt x="189321" y="25622"/>
                </a:lnTo>
                <a:lnTo>
                  <a:pt x="160925" y="25622"/>
                </a:lnTo>
                <a:lnTo>
                  <a:pt x="160068" y="20622"/>
                </a:lnTo>
                <a:close/>
                <a:moveTo>
                  <a:pt x="188666" y="20634"/>
                </a:moveTo>
                <a:lnTo>
                  <a:pt x="213467" y="20669"/>
                </a:lnTo>
                <a:lnTo>
                  <a:pt x="217884" y="25622"/>
                </a:lnTo>
                <a:lnTo>
                  <a:pt x="191345" y="25622"/>
                </a:lnTo>
                <a:lnTo>
                  <a:pt x="188666" y="20634"/>
                </a:lnTo>
                <a:close/>
                <a:moveTo>
                  <a:pt x="245983" y="20693"/>
                </a:moveTo>
                <a:lnTo>
                  <a:pt x="271593" y="20705"/>
                </a:lnTo>
                <a:lnTo>
                  <a:pt x="279356" y="25622"/>
                </a:lnTo>
                <a:lnTo>
                  <a:pt x="252043" y="25622"/>
                </a:lnTo>
                <a:lnTo>
                  <a:pt x="245983" y="20693"/>
                </a:lnTo>
                <a:close/>
                <a:moveTo>
                  <a:pt x="14514" y="20491"/>
                </a:moveTo>
                <a:lnTo>
                  <a:pt x="39993" y="20515"/>
                </a:lnTo>
                <a:lnTo>
                  <a:pt x="33707" y="25634"/>
                </a:lnTo>
                <a:lnTo>
                  <a:pt x="6406" y="25634"/>
                </a:lnTo>
                <a:lnTo>
                  <a:pt x="6406" y="25622"/>
                </a:lnTo>
                <a:lnTo>
                  <a:pt x="14514" y="20491"/>
                </a:lnTo>
                <a:close/>
                <a:moveTo>
                  <a:pt x="42601" y="20515"/>
                </a:moveTo>
                <a:lnTo>
                  <a:pt x="70116" y="20550"/>
                </a:lnTo>
                <a:lnTo>
                  <a:pt x="65580" y="25634"/>
                </a:lnTo>
                <a:lnTo>
                  <a:pt x="36314" y="25634"/>
                </a:lnTo>
                <a:lnTo>
                  <a:pt x="42601" y="20515"/>
                </a:lnTo>
                <a:close/>
                <a:moveTo>
                  <a:pt x="99155" y="20562"/>
                </a:moveTo>
                <a:lnTo>
                  <a:pt x="125706" y="20586"/>
                </a:lnTo>
                <a:lnTo>
                  <a:pt x="124837" y="25634"/>
                </a:lnTo>
                <a:lnTo>
                  <a:pt x="96429" y="25634"/>
                </a:lnTo>
                <a:lnTo>
                  <a:pt x="99155" y="20562"/>
                </a:lnTo>
                <a:close/>
                <a:moveTo>
                  <a:pt x="127575" y="20610"/>
                </a:moveTo>
                <a:lnTo>
                  <a:pt x="158175" y="20622"/>
                </a:lnTo>
                <a:lnTo>
                  <a:pt x="159032" y="25634"/>
                </a:lnTo>
                <a:lnTo>
                  <a:pt x="126718" y="25634"/>
                </a:lnTo>
                <a:lnTo>
                  <a:pt x="127575" y="20610"/>
                </a:lnTo>
                <a:close/>
                <a:moveTo>
                  <a:pt x="215753" y="20669"/>
                </a:moveTo>
                <a:lnTo>
                  <a:pt x="243364" y="20693"/>
                </a:lnTo>
                <a:lnTo>
                  <a:pt x="249424" y="25634"/>
                </a:lnTo>
                <a:lnTo>
                  <a:pt x="220182" y="25634"/>
                </a:lnTo>
                <a:lnTo>
                  <a:pt x="215753" y="20669"/>
                </a:lnTo>
                <a:close/>
                <a:moveTo>
                  <a:pt x="64234" y="27123"/>
                </a:moveTo>
                <a:lnTo>
                  <a:pt x="59067" y="32909"/>
                </a:lnTo>
                <a:lnTo>
                  <a:pt x="27372" y="32909"/>
                </a:lnTo>
                <a:lnTo>
                  <a:pt x="34481" y="27123"/>
                </a:lnTo>
                <a:close/>
                <a:moveTo>
                  <a:pt x="93595" y="27123"/>
                </a:moveTo>
                <a:lnTo>
                  <a:pt x="90488" y="32909"/>
                </a:lnTo>
                <a:lnTo>
                  <a:pt x="61365" y="32909"/>
                </a:lnTo>
                <a:lnTo>
                  <a:pt x="66532" y="27123"/>
                </a:lnTo>
                <a:close/>
                <a:moveTo>
                  <a:pt x="124575" y="27123"/>
                </a:moveTo>
                <a:lnTo>
                  <a:pt x="123575" y="32909"/>
                </a:lnTo>
                <a:lnTo>
                  <a:pt x="92512" y="32909"/>
                </a:lnTo>
                <a:lnTo>
                  <a:pt x="95619" y="27123"/>
                </a:lnTo>
                <a:close/>
                <a:moveTo>
                  <a:pt x="159306" y="27123"/>
                </a:moveTo>
                <a:lnTo>
                  <a:pt x="160306" y="32909"/>
                </a:lnTo>
                <a:lnTo>
                  <a:pt x="125444" y="32909"/>
                </a:lnTo>
                <a:lnTo>
                  <a:pt x="126444" y="27123"/>
                </a:lnTo>
                <a:close/>
                <a:moveTo>
                  <a:pt x="190131" y="27123"/>
                </a:moveTo>
                <a:lnTo>
                  <a:pt x="193238" y="32909"/>
                </a:lnTo>
                <a:lnTo>
                  <a:pt x="162175" y="32909"/>
                </a:lnTo>
                <a:lnTo>
                  <a:pt x="161187" y="27123"/>
                </a:lnTo>
                <a:close/>
                <a:moveTo>
                  <a:pt x="219230" y="27123"/>
                </a:moveTo>
                <a:lnTo>
                  <a:pt x="224385" y="32909"/>
                </a:lnTo>
                <a:lnTo>
                  <a:pt x="195263" y="32909"/>
                </a:lnTo>
                <a:lnTo>
                  <a:pt x="192155" y="27123"/>
                </a:lnTo>
                <a:close/>
                <a:moveTo>
                  <a:pt x="251270" y="27123"/>
                </a:moveTo>
                <a:lnTo>
                  <a:pt x="258378" y="32909"/>
                </a:lnTo>
                <a:lnTo>
                  <a:pt x="226683" y="32909"/>
                </a:lnTo>
                <a:lnTo>
                  <a:pt x="221516" y="27123"/>
                </a:lnTo>
                <a:close/>
                <a:moveTo>
                  <a:pt x="57733" y="34421"/>
                </a:moveTo>
                <a:lnTo>
                  <a:pt x="49959" y="43136"/>
                </a:lnTo>
                <a:lnTo>
                  <a:pt x="14823" y="43136"/>
                </a:lnTo>
                <a:lnTo>
                  <a:pt x="25527" y="34421"/>
                </a:lnTo>
                <a:close/>
                <a:moveTo>
                  <a:pt x="89690" y="34421"/>
                </a:moveTo>
                <a:lnTo>
                  <a:pt x="85011" y="43136"/>
                </a:lnTo>
                <a:lnTo>
                  <a:pt x="52245" y="43136"/>
                </a:lnTo>
                <a:lnTo>
                  <a:pt x="60008" y="34421"/>
                </a:lnTo>
                <a:close/>
                <a:moveTo>
                  <a:pt x="123325" y="34421"/>
                </a:moveTo>
                <a:lnTo>
                  <a:pt x="121813" y="43136"/>
                </a:lnTo>
                <a:lnTo>
                  <a:pt x="87035" y="43136"/>
                </a:lnTo>
                <a:lnTo>
                  <a:pt x="91714" y="34421"/>
                </a:lnTo>
                <a:close/>
                <a:moveTo>
                  <a:pt x="160556" y="34421"/>
                </a:moveTo>
                <a:lnTo>
                  <a:pt x="162056" y="43136"/>
                </a:lnTo>
                <a:lnTo>
                  <a:pt x="123694" y="43136"/>
                </a:lnTo>
                <a:lnTo>
                  <a:pt x="125194" y="34421"/>
                </a:lnTo>
                <a:close/>
                <a:moveTo>
                  <a:pt x="194048" y="34421"/>
                </a:moveTo>
                <a:lnTo>
                  <a:pt x="198715" y="43136"/>
                </a:lnTo>
                <a:lnTo>
                  <a:pt x="163937" y="43136"/>
                </a:lnTo>
                <a:lnTo>
                  <a:pt x="162437" y="34421"/>
                </a:lnTo>
                <a:close/>
                <a:moveTo>
                  <a:pt x="225731" y="34421"/>
                </a:moveTo>
                <a:lnTo>
                  <a:pt x="233493" y="43136"/>
                </a:lnTo>
                <a:lnTo>
                  <a:pt x="200739" y="43136"/>
                </a:lnTo>
                <a:lnTo>
                  <a:pt x="196072" y="34421"/>
                </a:lnTo>
                <a:close/>
                <a:moveTo>
                  <a:pt x="260223" y="34421"/>
                </a:moveTo>
                <a:lnTo>
                  <a:pt x="270927" y="43136"/>
                </a:lnTo>
                <a:lnTo>
                  <a:pt x="235791" y="43136"/>
                </a:lnTo>
                <a:lnTo>
                  <a:pt x="228017" y="34421"/>
                </a:lnTo>
                <a:close/>
                <a:moveTo>
                  <a:pt x="84201" y="44637"/>
                </a:moveTo>
                <a:lnTo>
                  <a:pt x="78403" y="55447"/>
                </a:lnTo>
                <a:lnTo>
                  <a:pt x="41267" y="55447"/>
                </a:lnTo>
                <a:lnTo>
                  <a:pt x="50911" y="44637"/>
                </a:lnTo>
                <a:close/>
                <a:moveTo>
                  <a:pt x="121563" y="44637"/>
                </a:moveTo>
                <a:lnTo>
                  <a:pt x="119705" y="55447"/>
                </a:lnTo>
                <a:lnTo>
                  <a:pt x="80427" y="55447"/>
                </a:lnTo>
                <a:lnTo>
                  <a:pt x="86237" y="44637"/>
                </a:lnTo>
                <a:close/>
                <a:moveTo>
                  <a:pt x="162330" y="44637"/>
                </a:moveTo>
                <a:lnTo>
                  <a:pt x="164187" y="55447"/>
                </a:lnTo>
                <a:lnTo>
                  <a:pt x="121575" y="55447"/>
                </a:lnTo>
                <a:lnTo>
                  <a:pt x="123444" y="44637"/>
                </a:lnTo>
                <a:close/>
                <a:moveTo>
                  <a:pt x="199525" y="44637"/>
                </a:moveTo>
                <a:lnTo>
                  <a:pt x="205323" y="55447"/>
                </a:lnTo>
                <a:lnTo>
                  <a:pt x="166045" y="55447"/>
                </a:lnTo>
                <a:lnTo>
                  <a:pt x="164187" y="44637"/>
                </a:lnTo>
                <a:close/>
                <a:moveTo>
                  <a:pt x="234839" y="44637"/>
                </a:moveTo>
                <a:lnTo>
                  <a:pt x="244483" y="55447"/>
                </a:lnTo>
                <a:lnTo>
                  <a:pt x="207347" y="55447"/>
                </a:lnTo>
                <a:lnTo>
                  <a:pt x="201549" y="44637"/>
                </a:lnTo>
                <a:close/>
                <a:moveTo>
                  <a:pt x="22027" y="0"/>
                </a:moveTo>
                <a:lnTo>
                  <a:pt x="0" y="11335"/>
                </a:lnTo>
                <a:lnTo>
                  <a:pt x="0" y="14240"/>
                </a:lnTo>
                <a:lnTo>
                  <a:pt x="21384" y="14240"/>
                </a:lnTo>
                <a:lnTo>
                  <a:pt x="13871" y="19003"/>
                </a:lnTo>
                <a:lnTo>
                  <a:pt x="0" y="18979"/>
                </a:lnTo>
                <a:lnTo>
                  <a:pt x="0" y="20491"/>
                </a:lnTo>
                <a:lnTo>
                  <a:pt x="11501" y="20503"/>
                </a:lnTo>
                <a:lnTo>
                  <a:pt x="3381" y="25634"/>
                </a:lnTo>
                <a:lnTo>
                  <a:pt x="0" y="25634"/>
                </a:lnTo>
                <a:lnTo>
                  <a:pt x="0" y="27134"/>
                </a:lnTo>
                <a:lnTo>
                  <a:pt x="1012" y="27134"/>
                </a:lnTo>
                <a:lnTo>
                  <a:pt x="0" y="27765"/>
                </a:lnTo>
                <a:lnTo>
                  <a:pt x="0" y="29670"/>
                </a:lnTo>
                <a:lnTo>
                  <a:pt x="4036" y="27123"/>
                </a:lnTo>
                <a:lnTo>
                  <a:pt x="31861" y="27123"/>
                </a:lnTo>
                <a:lnTo>
                  <a:pt x="24753" y="32909"/>
                </a:lnTo>
                <a:lnTo>
                  <a:pt x="0" y="32909"/>
                </a:lnTo>
                <a:lnTo>
                  <a:pt x="0" y="34409"/>
                </a:lnTo>
                <a:lnTo>
                  <a:pt x="22908" y="34409"/>
                </a:lnTo>
                <a:lnTo>
                  <a:pt x="12204" y="43136"/>
                </a:lnTo>
                <a:lnTo>
                  <a:pt x="0" y="43136"/>
                </a:lnTo>
                <a:lnTo>
                  <a:pt x="0" y="44637"/>
                </a:lnTo>
                <a:lnTo>
                  <a:pt x="10358" y="44637"/>
                </a:lnTo>
                <a:lnTo>
                  <a:pt x="0" y="53066"/>
                </a:lnTo>
                <a:lnTo>
                  <a:pt x="0" y="55197"/>
                </a:lnTo>
                <a:lnTo>
                  <a:pt x="12978" y="44625"/>
                </a:lnTo>
                <a:lnTo>
                  <a:pt x="48625" y="44625"/>
                </a:lnTo>
                <a:lnTo>
                  <a:pt x="38981" y="55436"/>
                </a:lnTo>
                <a:lnTo>
                  <a:pt x="0" y="55436"/>
                </a:lnTo>
                <a:lnTo>
                  <a:pt x="0" y="56936"/>
                </a:lnTo>
                <a:lnTo>
                  <a:pt x="37636" y="56936"/>
                </a:lnTo>
                <a:lnTo>
                  <a:pt x="31004" y="64389"/>
                </a:lnTo>
                <a:lnTo>
                  <a:pt x="33290" y="64389"/>
                </a:lnTo>
                <a:lnTo>
                  <a:pt x="39934" y="56936"/>
                </a:lnTo>
                <a:lnTo>
                  <a:pt x="77605" y="56936"/>
                </a:lnTo>
                <a:lnTo>
                  <a:pt x="73593" y="64389"/>
                </a:lnTo>
                <a:lnTo>
                  <a:pt x="75617" y="64389"/>
                </a:lnTo>
                <a:lnTo>
                  <a:pt x="79629" y="56936"/>
                </a:lnTo>
                <a:lnTo>
                  <a:pt x="119432" y="56936"/>
                </a:lnTo>
                <a:lnTo>
                  <a:pt x="118158" y="64389"/>
                </a:lnTo>
                <a:lnTo>
                  <a:pt x="120027" y="64389"/>
                </a:lnTo>
                <a:lnTo>
                  <a:pt x="121313" y="56936"/>
                </a:lnTo>
                <a:lnTo>
                  <a:pt x="164425" y="56936"/>
                </a:lnTo>
                <a:lnTo>
                  <a:pt x="165699" y="64389"/>
                </a:lnTo>
                <a:lnTo>
                  <a:pt x="167580" y="64389"/>
                </a:lnTo>
                <a:lnTo>
                  <a:pt x="166295" y="56936"/>
                </a:lnTo>
                <a:lnTo>
                  <a:pt x="206133" y="56936"/>
                </a:lnTo>
                <a:lnTo>
                  <a:pt x="210133" y="64389"/>
                </a:lnTo>
                <a:lnTo>
                  <a:pt x="212157" y="64389"/>
                </a:lnTo>
                <a:lnTo>
                  <a:pt x="208157" y="56936"/>
                </a:lnTo>
                <a:lnTo>
                  <a:pt x="245805" y="56936"/>
                </a:lnTo>
                <a:lnTo>
                  <a:pt x="252436" y="64389"/>
                </a:lnTo>
                <a:lnTo>
                  <a:pt x="254734" y="64389"/>
                </a:lnTo>
                <a:lnTo>
                  <a:pt x="248102" y="56936"/>
                </a:lnTo>
                <a:lnTo>
                  <a:pt x="285750" y="56936"/>
                </a:lnTo>
                <a:lnTo>
                  <a:pt x="285750" y="55424"/>
                </a:lnTo>
                <a:lnTo>
                  <a:pt x="246769" y="55424"/>
                </a:lnTo>
                <a:lnTo>
                  <a:pt x="237125" y="44625"/>
                </a:lnTo>
                <a:lnTo>
                  <a:pt x="272772" y="44625"/>
                </a:lnTo>
                <a:lnTo>
                  <a:pt x="285750" y="55186"/>
                </a:lnTo>
                <a:lnTo>
                  <a:pt x="285750" y="53066"/>
                </a:lnTo>
                <a:lnTo>
                  <a:pt x="275392" y="44625"/>
                </a:lnTo>
                <a:lnTo>
                  <a:pt x="285750" y="44625"/>
                </a:lnTo>
                <a:lnTo>
                  <a:pt x="285750" y="43125"/>
                </a:lnTo>
                <a:lnTo>
                  <a:pt x="273546" y="43125"/>
                </a:lnTo>
                <a:lnTo>
                  <a:pt x="262842" y="34397"/>
                </a:lnTo>
                <a:lnTo>
                  <a:pt x="285750" y="34397"/>
                </a:lnTo>
                <a:lnTo>
                  <a:pt x="285750" y="32897"/>
                </a:lnTo>
                <a:lnTo>
                  <a:pt x="260997" y="32897"/>
                </a:lnTo>
                <a:lnTo>
                  <a:pt x="253889" y="27111"/>
                </a:lnTo>
                <a:lnTo>
                  <a:pt x="281714" y="27111"/>
                </a:lnTo>
                <a:lnTo>
                  <a:pt x="285738" y="29647"/>
                </a:lnTo>
                <a:lnTo>
                  <a:pt x="285738" y="27742"/>
                </a:lnTo>
                <a:lnTo>
                  <a:pt x="284726" y="27111"/>
                </a:lnTo>
                <a:lnTo>
                  <a:pt x="285738" y="27111"/>
                </a:lnTo>
                <a:lnTo>
                  <a:pt x="285738" y="25599"/>
                </a:lnTo>
                <a:lnTo>
                  <a:pt x="282357" y="25599"/>
                </a:lnTo>
                <a:lnTo>
                  <a:pt x="274606" y="20693"/>
                </a:lnTo>
                <a:lnTo>
                  <a:pt x="274606" y="20693"/>
                </a:lnTo>
                <a:lnTo>
                  <a:pt x="285738" y="20705"/>
                </a:lnTo>
                <a:lnTo>
                  <a:pt x="285738" y="19205"/>
                </a:lnTo>
                <a:lnTo>
                  <a:pt x="272225" y="19193"/>
                </a:lnTo>
                <a:lnTo>
                  <a:pt x="264331" y="14204"/>
                </a:lnTo>
                <a:lnTo>
                  <a:pt x="285750" y="14204"/>
                </a:lnTo>
                <a:lnTo>
                  <a:pt x="285750" y="11299"/>
                </a:lnTo>
                <a:lnTo>
                  <a:pt x="263950" y="119"/>
                </a:lnTo>
                <a:lnTo>
                  <a:pt x="263723" y="0"/>
                </a:lnTo>
                <a:close/>
              </a:path>
            </a:pathLst>
          </a:custGeom>
          <a:gradFill>
            <a:gsLst>
              <a:gs pos="0">
                <a:srgbClr val="6728B5">
                  <a:alpha val="0"/>
                </a:srgbClr>
              </a:gs>
              <a:gs pos="36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71450" algn="bl" rotWithShape="0">
              <a:schemeClr val="accent4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16" name="Google Shape;416;p30"/>
          <p:cNvSpPr txBox="1">
            <a:spLocks noGrp="1"/>
          </p:cNvSpPr>
          <p:nvPr>
            <p:ph type="title"/>
          </p:nvPr>
        </p:nvSpPr>
        <p:spPr>
          <a:xfrm>
            <a:off x="4131433" y="1888417"/>
            <a:ext cx="3926000" cy="14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17" name="Google Shape;417;p30"/>
          <p:cNvSpPr txBox="1">
            <a:spLocks noGrp="1"/>
          </p:cNvSpPr>
          <p:nvPr>
            <p:ph type="subTitle" idx="1"/>
          </p:nvPr>
        </p:nvSpPr>
        <p:spPr>
          <a:xfrm>
            <a:off x="4131367" y="3371584"/>
            <a:ext cx="3926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B7116-F091-42F7-9894-75D2418AC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36E37-D545-4431-BB1F-DF2943A9F56E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6D3D3B-80AF-4D9F-BADE-A305860E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53EDA-558D-4AD1-B3A0-3B4439F7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A9819-92FD-4649-9728-10C96737C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582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CA97-A687-40E7-B0E0-AD9D47571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09C6F-70C9-403F-A7FF-1677E62BD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E2F0F-8270-423C-A141-A5E59F15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20/11/2022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5-47FB-4986-8591-61742115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A4F21-D064-4EE5-90CE-71355339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744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rgbClr val="000000"/>
            </a:gs>
            <a:gs pos="50000">
              <a:srgbClr val="241441"/>
            </a:gs>
            <a:gs pos="100000">
              <a:srgbClr val="0000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13688" y="2649577"/>
            <a:ext cx="42040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467"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6830504" y="2107000"/>
            <a:ext cx="4007600" cy="29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867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7542409" y="2681181"/>
            <a:ext cx="4220400" cy="8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467"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1691869" y="2730867"/>
            <a:ext cx="3653200" cy="16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67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rgbClr val="000000"/>
            </a:gs>
            <a:gs pos="50000">
              <a:srgbClr val="241441"/>
            </a:gs>
            <a:gs pos="100000">
              <a:srgbClr val="000000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393903" y="2354844"/>
            <a:ext cx="9394400" cy="21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133">
                <a:latin typeface="Prompt"/>
                <a:ea typeface="Prompt"/>
                <a:cs typeface="Prompt"/>
                <a:sym typeface="Promp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57787" y="4508709"/>
            <a:ext cx="58692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217701" y="1821432"/>
            <a:ext cx="3774400" cy="6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2360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3CA6A4-5ACD-4E2E-9DDE-4D5A9CD3C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9CA0CCCD-5633-4AAA-A186-0E00351EE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370E31D-8965-4428-9E5D-C3723EAD0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87770-5583-4F94-AC14-C7C8159AB914}" type="datetimeFigureOut">
              <a:rPr lang="vi-VN" smtClean="0"/>
              <a:t>20/11/2022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F5EF00E-974F-4563-8DF2-42385D30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023CBF9-4AFD-450D-A550-2CC4B0A8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EE37-31E9-4E07-98F0-DB5D92FF5D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677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5" dirty="0"/>
              <a:t>Introduction:</a:t>
            </a:r>
            <a:r>
              <a:rPr spc="-40" dirty="0"/>
              <a:t> </a:t>
            </a:r>
            <a:r>
              <a:rPr dirty="0"/>
              <a:t>1-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2873-753C-4A62-A5BC-5C0A9E67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EE97-940E-4BBD-9A83-BAE7E70E3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16156-9086-4804-BDE1-20EDD9FB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FD8-E796-4827-8012-174CAFD9BA9C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4A4DD-6317-476C-AE63-0BAED9BE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A507C-375D-43E5-8A49-A27DD699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CF54-511D-4052-870F-48B01E612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96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DB25-89EF-45B0-98F5-9BC359611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F466A-D158-42C9-BB23-FEB76898D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FE41D-81D5-4B88-9141-8DC9A7CE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FD8-E796-4827-8012-174CAFD9BA9C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5A69D-EAD6-491C-9564-9B7196C07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E782E-FB53-4C60-8A6C-6842643B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2CF54-511D-4052-870F-48B01E612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99B5C-E125-496D-80B7-0C1F569F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1B6C1-6371-44FA-8843-541C3D63F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818A-7D64-4EEA-8F46-1B7DEDF56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094E-4E7E-46C0-B365-2EB6042A85F3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3458-9A74-4BC6-871B-CAEA97F5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3743-3039-4C30-B908-8B17AD158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50000">
              <a:srgbClr val="241441"/>
            </a:gs>
            <a:gs pos="100000">
              <a:srgbClr val="000000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swald"/>
              <a:buNone/>
              <a:defRPr sz="3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825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●"/>
              <a:defRPr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25375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717" r:id="rId2"/>
    <p:sldLayoutId id="214748370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CD790C43-1D5E-45F1-B3CC-51D5CC63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A035EE8-0940-463A-A70F-DB9837D93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D2BDBEF-76AD-4D4C-BF79-C430F40CE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87770-5583-4F94-AC14-C7C8159AB914}" type="datetimeFigureOut">
              <a:rPr lang="vi-VN" smtClean="0"/>
              <a:t>20/11/2022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1006A2C4-DD2B-4A19-B29A-EF14332BCC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DACE82B-1040-4C76-ADAC-2B41EA537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EE37-31E9-4E07-98F0-DB5D92FF5DE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6170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4159" y="355091"/>
            <a:ext cx="2500629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12121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3253" y="1251204"/>
            <a:ext cx="10649585" cy="4498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25530" y="6523308"/>
            <a:ext cx="1083309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pc="-5" dirty="0"/>
              <a:t>Introduction:</a:t>
            </a:r>
            <a:r>
              <a:rPr dirty="0"/>
              <a:t>1-</a:t>
            </a: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48B7A-A0AB-47BF-9961-6FFC64BD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D507C-C356-48EE-8CF9-1EC528801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2655F-4EC5-47E4-B3F5-6FA89C219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FD8-E796-4827-8012-174CAFD9BA9C}" type="datetimeFigureOut">
              <a:rPr lang="en-US" smtClean="0"/>
              <a:t>11/20/2022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14982-AC92-4270-8F6C-4801A618F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E6CAB-C542-443C-ABE8-B95715C49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2CF54-511D-4052-870F-48B01E612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6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68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400" y="603100"/>
            <a:ext cx="102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rbitron"/>
              <a:buNone/>
              <a:defRPr sz="2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400" y="1536633"/>
            <a:ext cx="10271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0E89D-AFC6-46A0-ACC8-F0C5ECD7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BDBB6-3E75-444F-AECB-63B9109C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90B7E-C1B2-4F18-8C26-C8BD43D3C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6E37-D545-4431-BB1F-DF2943A9F56E}" type="datetimeFigureOut">
              <a:rPr lang="en-IN" smtClean="0"/>
              <a:t>20-11-2022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C7DA-6BA2-4826-856F-395633DE9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B40A8-3D86-4B3A-AAAA-E4D46B251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A9819-92FD-4649-9728-10C96737CD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70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A5385-4B96-4DEB-8E4E-25A4F05D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39A0-BD0F-40C4-9F0D-F3314824F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AF6C-137D-4A88-8E9A-237C19CDE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2AB0-D576-4F67-976C-1DD3256C15EA}" type="datetimeFigureOut">
              <a:rPr lang="vi-VN" smtClean="0"/>
              <a:t>20/11/2022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D6FC-385B-4A90-ABCD-EF706FEB5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ECB7A-B1B2-421B-AA7F-463E34848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216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13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12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13.gif"/><Relationship Id="rId5" Type="http://schemas.openxmlformats.org/officeDocument/2006/relationships/image" Target="../media/image6.png"/><Relationship Id="rId10" Type="http://schemas.openxmlformats.org/officeDocument/2006/relationships/image" Target="../media/image12.gif"/><Relationship Id="rId4" Type="http://schemas.openxmlformats.org/officeDocument/2006/relationships/image" Target="../media/image4.gif"/><Relationship Id="rId9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A1E4B8-6DD7-4B83-8E5B-570A3DF56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598" y="1418535"/>
            <a:ext cx="1012055" cy="3163172"/>
          </a:xfrm>
        </p:spPr>
        <p:txBody>
          <a:bodyPr>
            <a:noAutofit/>
          </a:bodyPr>
          <a:lstStyle/>
          <a:p>
            <a:r>
              <a:rPr lang="en-US" sz="25000" b="1">
                <a:solidFill>
                  <a:srgbClr val="FF33CC"/>
                </a:solidFill>
                <a:latin typeface="Ink Free" panose="03080402000500000000" pitchFamily="66" charset="0"/>
              </a:rPr>
              <a:t>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467A0-144D-4BB8-A9FA-474DE97EA268}"/>
              </a:ext>
            </a:extLst>
          </p:cNvPr>
          <p:cNvSpPr txBox="1"/>
          <p:nvPr/>
        </p:nvSpPr>
        <p:spPr>
          <a:xfrm>
            <a:off x="5036949" y="1348032"/>
            <a:ext cx="101205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0" b="1">
                <a:solidFill>
                  <a:srgbClr val="0099CC"/>
                </a:solidFill>
                <a:latin typeface="Ink Free" panose="03080402000500000000" pitchFamily="66" charset="0"/>
              </a:rPr>
              <a:t>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DA986-54DB-4613-B284-6B9623076F44}"/>
              </a:ext>
            </a:extLst>
          </p:cNvPr>
          <p:cNvSpPr txBox="1"/>
          <p:nvPr/>
        </p:nvSpPr>
        <p:spPr>
          <a:xfrm>
            <a:off x="6319303" y="1418535"/>
            <a:ext cx="67914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>
                <a:solidFill>
                  <a:srgbClr val="9900FF"/>
                </a:solidFill>
                <a:latin typeface="Ink Free" panose="03080402000500000000" pitchFamily="66" charset="0"/>
              </a:rPr>
              <a:t>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556F8-12FB-46C3-8A58-76B959D96BF0}"/>
              </a:ext>
            </a:extLst>
          </p:cNvPr>
          <p:cNvSpPr txBox="1"/>
          <p:nvPr/>
        </p:nvSpPr>
        <p:spPr>
          <a:xfrm>
            <a:off x="7213425" y="1418535"/>
            <a:ext cx="67914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>
                <a:solidFill>
                  <a:srgbClr val="FFC000"/>
                </a:solidFill>
                <a:latin typeface="Ink Free" panose="03080402000500000000" pitchFamily="66" charset="0"/>
              </a:rPr>
              <a:t>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D0BBC-FA96-464A-A439-1EAB09DC0F96}"/>
              </a:ext>
            </a:extLst>
          </p:cNvPr>
          <p:cNvSpPr txBox="1"/>
          <p:nvPr/>
        </p:nvSpPr>
        <p:spPr>
          <a:xfrm>
            <a:off x="7935116" y="1418535"/>
            <a:ext cx="121624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>
                <a:solidFill>
                  <a:srgbClr val="C00000"/>
                </a:solidFill>
                <a:latin typeface="Ink Free" panose="03080402000500000000" pitchFamily="66" charset="0"/>
              </a:rPr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70D83-7227-426E-A868-AC1DEFA2140E}"/>
              </a:ext>
            </a:extLst>
          </p:cNvPr>
          <p:cNvSpPr txBox="1"/>
          <p:nvPr/>
        </p:nvSpPr>
        <p:spPr>
          <a:xfrm>
            <a:off x="165331" y="4992900"/>
            <a:ext cx="6028325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0" dirty="0">
                <a:solidFill>
                  <a:srgbClr val="FF00FF"/>
                </a:solidFill>
                <a:latin typeface="Avenir Next LT Pro Light" panose="020B0304020202020204" pitchFamily="34" charset="0"/>
              </a:rPr>
              <a:t>&gt;</a:t>
            </a:r>
            <a:r>
              <a:rPr lang="en-US" sz="12800" dirty="0">
                <a:solidFill>
                  <a:srgbClr val="0099CC"/>
                </a:solidFill>
                <a:latin typeface="Avenir Next LT Pro Light" panose="020B0304020202020204" pitchFamily="34" charset="0"/>
              </a:rPr>
              <a:t>&gt;</a:t>
            </a:r>
            <a:r>
              <a:rPr lang="en-US" sz="12800" dirty="0">
                <a:solidFill>
                  <a:srgbClr val="CC00FF"/>
                </a:solidFill>
                <a:latin typeface="Avenir Next LT Pro Light" panose="020B0304020202020204" pitchFamily="34" charset="0"/>
              </a:rPr>
              <a:t>&gt;</a:t>
            </a:r>
            <a:r>
              <a:rPr lang="en-US" sz="12800" dirty="0">
                <a:solidFill>
                  <a:srgbClr val="FFC000"/>
                </a:solidFill>
                <a:latin typeface="Avenir Next LT Pro Light" panose="020B0304020202020204" pitchFamily="34" charset="0"/>
              </a:rPr>
              <a:t>&gt;</a:t>
            </a:r>
            <a:r>
              <a:rPr lang="en-US" sz="12800" dirty="0">
                <a:solidFill>
                  <a:srgbClr val="FF0000"/>
                </a:solidFill>
                <a:latin typeface="Avenir Next LT Pro Light" panose="020B0304020202020204" pitchFamily="34" charset="0"/>
              </a:rPr>
              <a:t>&gt;</a:t>
            </a:r>
          </a:p>
          <a:p>
            <a:endParaRPr lang="en-US" sz="12800" dirty="0">
              <a:solidFill>
                <a:schemeClr val="accent4">
                  <a:lumMod val="60000"/>
                  <a:lumOff val="40000"/>
                </a:schemeClr>
              </a:solidFill>
              <a:latin typeface="Avenir Next LT Pro Light" panose="020B0304020202020204" pitchFamily="34" charset="0"/>
            </a:endParaRPr>
          </a:p>
          <a:p>
            <a:endParaRPr lang="en-US" sz="12800" dirty="0">
              <a:solidFill>
                <a:srgbClr val="CC00FF"/>
              </a:solidFill>
              <a:latin typeface="Avenir Next LT Pro Light" panose="020B0304020202020204" pitchFamily="34" charset="0"/>
            </a:endParaRPr>
          </a:p>
          <a:p>
            <a:endParaRPr lang="en-US" sz="12800" dirty="0">
              <a:solidFill>
                <a:srgbClr val="0099CC"/>
              </a:solidFill>
              <a:latin typeface="Avenir Next LT Pro Light" panose="020B0304020202020204" pitchFamily="34" charset="0"/>
            </a:endParaRPr>
          </a:p>
          <a:p>
            <a:endParaRPr lang="en-US" sz="12800" dirty="0">
              <a:solidFill>
                <a:srgbClr val="FF00FF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85887-5580-4FAB-AE75-0831C83F51BF}"/>
              </a:ext>
            </a:extLst>
          </p:cNvPr>
          <p:cNvSpPr txBox="1"/>
          <p:nvPr/>
        </p:nvSpPr>
        <p:spPr>
          <a:xfrm>
            <a:off x="6533227" y="-402318"/>
            <a:ext cx="57793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800">
                <a:solidFill>
                  <a:srgbClr val="FF00FF"/>
                </a:solidFill>
                <a:latin typeface="Avenir Next LT Pro Light" panose="020B0304020202020204" pitchFamily="34" charset="0"/>
              </a:rPr>
              <a:t>&lt;</a:t>
            </a:r>
            <a:r>
              <a:rPr lang="en-US" sz="12800">
                <a:solidFill>
                  <a:srgbClr val="0099CC"/>
                </a:solidFill>
                <a:latin typeface="Avenir Next LT Pro Light" panose="020B0304020202020204" pitchFamily="34" charset="0"/>
              </a:rPr>
              <a:t>&lt;</a:t>
            </a:r>
            <a:r>
              <a:rPr lang="en-US" sz="12800">
                <a:solidFill>
                  <a:srgbClr val="CC00FF"/>
                </a:solidFill>
                <a:latin typeface="Avenir Next LT Pro Light" panose="020B0304020202020204" pitchFamily="34" charset="0"/>
              </a:rPr>
              <a:t>&lt;</a:t>
            </a:r>
            <a:r>
              <a:rPr lang="en-US" sz="12800">
                <a:solidFill>
                  <a:srgbClr val="FFC000"/>
                </a:solidFill>
                <a:latin typeface="Avenir Next LT Pro Light" panose="020B0304020202020204" pitchFamily="34" charset="0"/>
              </a:rPr>
              <a:t>&lt;</a:t>
            </a:r>
            <a:r>
              <a:rPr lang="en-US" sz="12800">
                <a:solidFill>
                  <a:srgbClr val="FF0000"/>
                </a:solidFill>
                <a:latin typeface="Avenir Next LT Pro Light" panose="020B0304020202020204" pitchFamily="34" charset="0"/>
              </a:rPr>
              <a:t>&lt;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05331-49A2-43B6-B5BC-201C8DA7F80D}"/>
              </a:ext>
            </a:extLst>
          </p:cNvPr>
          <p:cNvSpPr txBox="1"/>
          <p:nvPr/>
        </p:nvSpPr>
        <p:spPr>
          <a:xfrm>
            <a:off x="6913483" y="1138073"/>
            <a:ext cx="44757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>
                <a:solidFill>
                  <a:schemeClr val="bg2">
                    <a:lumMod val="50000"/>
                  </a:schemeClr>
                </a:solidFill>
                <a:latin typeface="Ink Free" panose="03080402000500000000" pitchFamily="66" charset="0"/>
              </a:rPr>
              <a:t>We are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55DA6-2F48-4E90-BC01-C9FB44CF88CF}"/>
              </a:ext>
            </a:extLst>
          </p:cNvPr>
          <p:cNvSpPr txBox="1"/>
          <p:nvPr/>
        </p:nvSpPr>
        <p:spPr>
          <a:xfrm>
            <a:off x="4035149" y="2979680"/>
            <a:ext cx="7991520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3800" b="1" u="sng">
                <a:solidFill>
                  <a:srgbClr val="FF33CC"/>
                </a:solidFill>
                <a:latin typeface="Ink Free" panose="03080402000500000000" pitchFamily="66" charset="0"/>
                <a:cs typeface="Leelawadee UI Semilight"/>
              </a:rPr>
              <a:t>G</a:t>
            </a:r>
            <a:r>
              <a:rPr lang="en-US" sz="13800" b="1" u="sng">
                <a:solidFill>
                  <a:srgbClr val="0099CC"/>
                </a:solidFill>
                <a:latin typeface="Ink Free" panose="03080402000500000000" pitchFamily="66" charset="0"/>
                <a:cs typeface="Leelawadee UI Semilight"/>
              </a:rPr>
              <a:t>R</a:t>
            </a:r>
            <a:r>
              <a:rPr lang="en-US" sz="13800" b="1" u="sng">
                <a:solidFill>
                  <a:srgbClr val="9900FF"/>
                </a:solidFill>
                <a:latin typeface="Ink Free" panose="03080402000500000000" pitchFamily="66" charset="0"/>
                <a:cs typeface="Leelawadee UI Semilight"/>
              </a:rPr>
              <a:t>O</a:t>
            </a:r>
            <a:r>
              <a:rPr lang="en-US" sz="13800" b="1" u="sng">
                <a:solidFill>
                  <a:srgbClr val="FF33CC"/>
                </a:solidFill>
                <a:latin typeface="Ink Free" panose="03080402000500000000" pitchFamily="66" charset="0"/>
                <a:cs typeface="Leelawadee UI Semilight"/>
              </a:rPr>
              <a:t>U</a:t>
            </a:r>
            <a:r>
              <a:rPr lang="en-US" sz="13800" b="1" u="sng">
                <a:solidFill>
                  <a:srgbClr val="FFC000"/>
                </a:solidFill>
                <a:latin typeface="Ink Free" panose="03080402000500000000" pitchFamily="66" charset="0"/>
                <a:cs typeface="Leelawadee UI Semilight"/>
              </a:rPr>
              <a:t>P</a:t>
            </a:r>
            <a:r>
              <a:rPr lang="en-US" sz="13800" b="1">
                <a:solidFill>
                  <a:srgbClr val="FFC000"/>
                </a:solidFill>
                <a:latin typeface="Ink Free" panose="03080402000500000000" pitchFamily="66" charset="0"/>
                <a:cs typeface="Leelawadee UI Semilight"/>
              </a:rPr>
              <a:t> </a:t>
            </a:r>
            <a:r>
              <a:rPr lang="en-US" sz="13800" b="1" u="sng">
                <a:solidFill>
                  <a:srgbClr val="C00000"/>
                </a:solidFill>
                <a:latin typeface="Ink Free" panose="03080402000500000000" pitchFamily="66" charset="0"/>
                <a:cs typeface="Leelawadee UI Semilight"/>
              </a:rPr>
              <a:t>2</a:t>
            </a:r>
            <a:endParaRPr lang="en-US" sz="13800" b="1" u="sng">
              <a:solidFill>
                <a:srgbClr val="C00000"/>
              </a:solidFill>
              <a:latin typeface="Ink Free" panose="03080402000500000000" pitchFamily="66" charset="0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8869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3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8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9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9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9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9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9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9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9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9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1.45833E-6 2.22222E-6 L -0.52213 -0.00278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07" y="-13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4.16667E-6 -1.85185E-6 L 0.5069 -0.00347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3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arge building&#10;&#10;Description generated with very high confidence">
            <a:extLst>
              <a:ext uri="{FF2B5EF4-FFF2-40B4-BE49-F238E27FC236}">
                <a16:creationId xmlns:a16="http://schemas.microsoft.com/office/drawing/2014/main" id="{323B7FFA-9E6B-4659-AD05-8B426C7F3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9" b="342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F5A7EF-AD6A-4BBF-B66D-959791865FFC}"/>
              </a:ext>
            </a:extLst>
          </p:cNvPr>
          <p:cNvSpPr/>
          <p:nvPr/>
        </p:nvSpPr>
        <p:spPr>
          <a:xfrm>
            <a:off x="4633686" y="406400"/>
            <a:ext cx="2924628" cy="896566"/>
          </a:xfrm>
          <a:prstGeom prst="rect">
            <a:avLst/>
          </a:prstGeom>
          <a:solidFill>
            <a:srgbClr val="29A8A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prstClr val="white">
                    <a:alpha val="95000"/>
                  </a:prstClr>
                </a:solidFill>
                <a:latin typeface="Eurostile BQ" pitchFamily="50" charset="0"/>
              </a:rPr>
              <a:t>NETWORK MONITORING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5000"/>
                </a:prstClr>
              </a:solidFill>
              <a:effectLst/>
              <a:uLnTx/>
              <a:uFillTx/>
              <a:latin typeface="Eurostile BQ" pitchFamily="50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E8E6E1-9101-40B3-92F6-603D2EC2EEC0}"/>
                  </a:ext>
                </a:extLst>
              </p:cNvPr>
              <p:cNvSpPr/>
              <p:nvPr/>
            </p:nvSpPr>
            <p:spPr>
              <a:xfrm>
                <a:off x="510061" y="1725927"/>
                <a:ext cx="2825633" cy="577036"/>
              </a:xfrm>
              <a:prstGeom prst="rect">
                <a:avLst/>
              </a:prstGeom>
              <a:solidFill>
                <a:srgbClr val="DDDDDD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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performance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E8E6E1-9101-40B3-92F6-603D2EC2E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61" y="1725927"/>
                <a:ext cx="2825633" cy="577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0B3BC37-9C42-4153-B6B7-793EBE802691}"/>
              </a:ext>
            </a:extLst>
          </p:cNvPr>
          <p:cNvSpPr/>
          <p:nvPr/>
        </p:nvSpPr>
        <p:spPr>
          <a:xfrm>
            <a:off x="132172" y="2604186"/>
            <a:ext cx="3581412" cy="3880590"/>
          </a:xfrm>
          <a:prstGeom prst="rect">
            <a:avLst/>
          </a:prstGeom>
          <a:solidFill>
            <a:srgbClr val="DDDDD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fontAlgn="base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Network bandwidth usage</a:t>
            </a:r>
          </a:p>
          <a:p>
            <a:pPr marL="285750" indent="-285750" fontAlgn="base">
              <a:buFontTx/>
              <a:buChar char="-"/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marL="285750" indent="-285750" fontAlgn="base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Packet loss rate</a:t>
            </a:r>
          </a:p>
          <a:p>
            <a:pPr marL="285750" indent="-285750" fontAlgn="base">
              <a:buFontTx/>
              <a:buChar char="-"/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marL="285750" indent="-285750" fontAlgn="base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Interface error rate</a:t>
            </a:r>
          </a:p>
          <a:p>
            <a:pPr marL="285750" indent="-285750" fontAlgn="base">
              <a:buFontTx/>
              <a:buChar char="-"/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marL="285750" indent="-285750" fontAlgn="base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High CPU or memory utilization</a:t>
            </a:r>
          </a:p>
          <a:p>
            <a:pPr marL="285750" indent="-285750" fontAlgn="base">
              <a:buFontTx/>
              <a:buChar char="-"/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marL="285750" indent="-285750" fontAlgn="base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Number of </a:t>
            </a:r>
            <a:r>
              <a:rPr lang="en-US" sz="1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tcp</a:t>
            </a:r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 connections is anomaly high for this day of the week</a:t>
            </a:r>
          </a:p>
          <a:p>
            <a:pPr marL="285750" indent="-285750" fontAlgn="base">
              <a:buFontTx/>
              <a:buChar char="-"/>
            </a:pPr>
            <a:endParaRPr lang="en-US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fontAlgn="base"/>
            <a:r>
              <a:rPr 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-   Aggregate throughput of core routers is 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E7CE6E-9E90-4F56-A361-C5ED947A1399}"/>
              </a:ext>
            </a:extLst>
          </p:cNvPr>
          <p:cNvSpPr/>
          <p:nvPr/>
        </p:nvSpPr>
        <p:spPr>
          <a:xfrm>
            <a:off x="4255796" y="2604184"/>
            <a:ext cx="3581412" cy="3880589"/>
          </a:xfrm>
          <a:prstGeom prst="rect">
            <a:avLst/>
          </a:prstGeom>
          <a:solidFill>
            <a:srgbClr val="DDDDD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-   Link is down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algn="l" fontAlgn="base"/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-   System status is in warning/critical state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algn="l" fontAlgn="base"/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-   Device temperature is too high / too low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algn="l" fontAlgn="base"/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-   Power supply is in critical state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algn="l" fontAlgn="base"/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-   Free disk space is low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algn="l" fontAlgn="base"/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-   Fan is in critical state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algn="l" fontAlgn="base"/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-   No SNMP data collection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3A7EB7-11CD-4CFA-97C6-8EA2334C19AB}"/>
                  </a:ext>
                </a:extLst>
              </p:cNvPr>
              <p:cNvSpPr/>
              <p:nvPr/>
            </p:nvSpPr>
            <p:spPr>
              <a:xfrm>
                <a:off x="4633686" y="1709366"/>
                <a:ext cx="2825633" cy="577036"/>
              </a:xfrm>
              <a:prstGeom prst="rect">
                <a:avLst/>
              </a:prstGeom>
              <a:solidFill>
                <a:srgbClr val="DDDDDD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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health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3A7EB7-11CD-4CFA-97C6-8EA2334C1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86" y="1709366"/>
                <a:ext cx="2825633" cy="577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5ED1FC-E1CE-4EFD-824A-FF1562689F24}"/>
                  </a:ext>
                </a:extLst>
              </p:cNvPr>
              <p:cNvSpPr/>
              <p:nvPr/>
            </p:nvSpPr>
            <p:spPr>
              <a:xfrm>
                <a:off x="8689628" y="1725927"/>
                <a:ext cx="2825633" cy="577036"/>
              </a:xfrm>
              <a:prstGeom prst="rect">
                <a:avLst/>
              </a:prstGeom>
              <a:solidFill>
                <a:srgbClr val="DDDDDD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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Configuration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changes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5ED1FC-E1CE-4EFD-824A-FF1562689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628" y="1725927"/>
                <a:ext cx="2825633" cy="5770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756A3EB-2F61-4683-B694-928D06FDC80B}"/>
              </a:ext>
            </a:extLst>
          </p:cNvPr>
          <p:cNvSpPr/>
          <p:nvPr/>
        </p:nvSpPr>
        <p:spPr>
          <a:xfrm>
            <a:off x="8111886" y="2617338"/>
            <a:ext cx="3981118" cy="3880589"/>
          </a:xfrm>
          <a:prstGeom prst="rect">
            <a:avLst/>
          </a:prstGeom>
          <a:solidFill>
            <a:srgbClr val="DDDDD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 fontAlgn="base">
              <a:buFontTx/>
              <a:buChar char="-"/>
            </a:pPr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New device added or removed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marL="285750" indent="-285750" algn="l" fontAlgn="base">
              <a:buFontTx/>
              <a:buChar char="-"/>
            </a:pPr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Network module is added, removed or replaced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marL="285750" indent="-285750" algn="l" fontAlgn="base">
              <a:buFontTx/>
              <a:buChar char="-"/>
            </a:pPr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Firmware has been upgraded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marL="285750" indent="-285750" algn="l" fontAlgn="base">
              <a:buFontTx/>
              <a:buChar char="-"/>
            </a:pPr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Device serial number has changed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 Math" panose="02040503050406030204" pitchFamily="18" charset="0"/>
              <a:ea typeface="Cambria Math" panose="02040503050406030204" pitchFamily="18" charset="0"/>
              <a:cs typeface="Segoe UI Light" panose="020B0502040204020203" pitchFamily="34" charset="0"/>
            </a:endParaRPr>
          </a:p>
          <a:p>
            <a:pPr algn="l" fontAlgn="base"/>
            <a:r>
              <a:rPr lang="en-US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Segoe UI Light" panose="020B0502040204020203" pitchFamily="34" charset="0"/>
              </a:rPr>
              <a:t>-   Interface has changed to lower speed or half-duplex mode</a:t>
            </a:r>
          </a:p>
        </p:txBody>
      </p:sp>
    </p:spTree>
    <p:extLst>
      <p:ext uri="{BB962C8B-B14F-4D97-AF65-F5344CB8AC3E}">
        <p14:creationId xmlns:p14="http://schemas.microsoft.com/office/powerpoint/2010/main" val="263672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-238878" y="-288508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1080825" y="-600981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1CC8B9-5BC6-4262-8785-3F4A3D0BD3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452367" y="98182"/>
            <a:ext cx="2277209" cy="15089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FF49BA-1CF7-429D-93A9-5889810B353B}"/>
              </a:ext>
            </a:extLst>
          </p:cNvPr>
          <p:cNvSpPr/>
          <p:nvPr/>
        </p:nvSpPr>
        <p:spPr>
          <a:xfrm>
            <a:off x="7097517" y="121684"/>
            <a:ext cx="2924628" cy="896566"/>
          </a:xfrm>
          <a:prstGeom prst="rect">
            <a:avLst/>
          </a:prstGeom>
          <a:solidFill>
            <a:srgbClr val="29A8A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prstClr val="white">
                    <a:alpha val="95000"/>
                  </a:prstClr>
                </a:solidFill>
                <a:latin typeface="Eurostile BQ" pitchFamily="50" charset="0"/>
              </a:rPr>
              <a:t>SERVER MONITORING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5000"/>
                </a:prstClr>
              </a:solidFill>
              <a:effectLst/>
              <a:uLnTx/>
              <a:uFillTx/>
              <a:latin typeface="Eurostile BQ" pitchFamily="50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BA543-9BBF-4A14-B566-829C330BAC09}"/>
              </a:ext>
            </a:extLst>
          </p:cNvPr>
          <p:cNvSpPr/>
          <p:nvPr/>
        </p:nvSpPr>
        <p:spPr>
          <a:xfrm>
            <a:off x="1851381" y="1993832"/>
            <a:ext cx="3308447" cy="4409700"/>
          </a:xfrm>
          <a:prstGeom prst="rect">
            <a:avLst/>
          </a:prstGeom>
          <a:solidFill>
            <a:srgbClr val="DDDDD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 fontAlgn="base">
              <a:buFontTx/>
              <a:buChar char="-"/>
            </a:pPr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High CPU or memory utilization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fontAlgn="base">
              <a:buFontTx/>
              <a:buChar char="-"/>
            </a:pPr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Network bandwidth usage</a:t>
            </a:r>
          </a:p>
          <a:p>
            <a:pPr marL="285750" indent="-285750" fontAlgn="base">
              <a:buFontTx/>
              <a:buChar char="-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algn="l" fontAlgn="base">
              <a:buFontTx/>
              <a:buChar char="-"/>
            </a:pPr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Packet loss rate</a:t>
            </a:r>
          </a:p>
          <a:p>
            <a:pPr marL="285750" indent="-285750" algn="l" fontAlgn="base">
              <a:buFontTx/>
              <a:buChar char="-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algn="l" fontAlgn="base">
              <a:buFontTx/>
              <a:buChar char="-"/>
            </a:pPr>
            <a:r>
              <a:rPr lang="en-US" sz="1600" dirty="0">
                <a:solidFill>
                  <a:srgbClr val="25282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Interface error rate</a:t>
            </a:r>
          </a:p>
          <a:p>
            <a:pPr marL="285750" indent="-285750" algn="l" fontAlgn="base">
              <a:buFontTx/>
              <a:buChar char="-"/>
            </a:pPr>
            <a:endParaRPr lang="en-US" sz="1600" dirty="0">
              <a:solidFill>
                <a:srgbClr val="25282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algn="l" fontAlgn="base">
              <a:buFontTx/>
              <a:buChar char="-"/>
            </a:pPr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Number of </a:t>
            </a:r>
            <a:r>
              <a:rPr lang="en-US" sz="1600" b="0" i="0" dirty="0" err="1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tcp</a:t>
            </a:r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connections is anomaly high fo</a:t>
            </a:r>
            <a:r>
              <a:rPr lang="en-US" sz="1600" dirty="0">
                <a:solidFill>
                  <a:srgbClr val="25282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 this day of the week</a:t>
            </a:r>
          </a:p>
          <a:p>
            <a:pPr marL="285750" indent="-285750" algn="l" fontAlgn="base">
              <a:buFontTx/>
              <a:buChar char="-"/>
            </a:pPr>
            <a:endParaRPr lang="en-US" sz="1600" dirty="0">
              <a:solidFill>
                <a:srgbClr val="25282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 algn="l" fontAlgn="base">
              <a:buFontTx/>
              <a:buChar char="-"/>
            </a:pPr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Aggregate throughput of core routers is 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F83C69-AA56-453D-8F2E-F0AE93726E64}"/>
              </a:ext>
            </a:extLst>
          </p:cNvPr>
          <p:cNvSpPr/>
          <p:nvPr/>
        </p:nvSpPr>
        <p:spPr>
          <a:xfrm>
            <a:off x="5392703" y="1993832"/>
            <a:ext cx="3308447" cy="4409700"/>
          </a:xfrm>
          <a:prstGeom prst="rect">
            <a:avLst/>
          </a:prstGeom>
          <a:solidFill>
            <a:srgbClr val="DDDDD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Free disk space is low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System status is in warning/critical state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 Device temperature is too high / too low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Power supply is in critical state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Fan is in critical state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No SNMP data collection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Network connection is down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181E25-EE6B-48D1-96E6-670D1871F565}"/>
                  </a:ext>
                </a:extLst>
              </p:cNvPr>
              <p:cNvSpPr/>
              <p:nvPr/>
            </p:nvSpPr>
            <p:spPr>
              <a:xfrm>
                <a:off x="2020414" y="1376040"/>
                <a:ext cx="2758719" cy="474957"/>
              </a:xfrm>
              <a:prstGeom prst="rect">
                <a:avLst/>
              </a:prstGeom>
              <a:solidFill>
                <a:srgbClr val="DDDDDD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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Server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availability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D181E25-EE6B-48D1-96E6-670D1871F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414" y="1376040"/>
                <a:ext cx="2758719" cy="4749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2E05B24F-096F-4249-9109-0057CB014F68}"/>
              </a:ext>
            </a:extLst>
          </p:cNvPr>
          <p:cNvSpPr/>
          <p:nvPr/>
        </p:nvSpPr>
        <p:spPr>
          <a:xfrm>
            <a:off x="8883554" y="1993832"/>
            <a:ext cx="3227582" cy="4409700"/>
          </a:xfrm>
          <a:prstGeom prst="rect">
            <a:avLst/>
          </a:prstGeom>
          <a:solidFill>
            <a:srgbClr val="DDDDD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New components added or removed</a:t>
            </a:r>
          </a:p>
          <a:p>
            <a:pPr algn="l" fontAlgn="base"/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Network module is added, removed or replaced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Firmware has been upgraded</a:t>
            </a:r>
          </a:p>
          <a:p>
            <a:pPr algn="l" fontAlgn="base"/>
            <a:endParaRPr lang="en-US" sz="16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Device serial number has changed</a:t>
            </a:r>
          </a:p>
          <a:p>
            <a:pPr algn="l" fontAlgn="base"/>
            <a:endParaRPr lang="en-US" sz="1600" dirty="0">
              <a:solidFill>
                <a:srgbClr val="25282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 fontAlgn="base"/>
            <a:r>
              <a:rPr lang="en-US" sz="1600" b="0" i="0" dirty="0">
                <a:solidFill>
                  <a:srgbClr val="25282F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  Interface has changed to lower speed or half-duplex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883389-5C24-4EED-93D1-149CA1F6ADAD}"/>
                  </a:ext>
                </a:extLst>
              </p:cNvPr>
              <p:cNvSpPr/>
              <p:nvPr/>
            </p:nvSpPr>
            <p:spPr>
              <a:xfrm>
                <a:off x="5718158" y="1376039"/>
                <a:ext cx="2758719" cy="474957"/>
              </a:xfrm>
              <a:prstGeom prst="rect">
                <a:avLst/>
              </a:prstGeom>
              <a:solidFill>
                <a:srgbClr val="DDDDDD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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Server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performance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B883389-5C24-4EED-93D1-149CA1F6A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158" y="1376039"/>
                <a:ext cx="2758719" cy="474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B22B4A-3D0F-4EAD-A47F-F720CB7604D1}"/>
                  </a:ext>
                </a:extLst>
              </p:cNvPr>
              <p:cNvSpPr/>
              <p:nvPr/>
            </p:nvSpPr>
            <p:spPr>
              <a:xfrm>
                <a:off x="9117985" y="1376038"/>
                <a:ext cx="2758719" cy="474957"/>
              </a:xfrm>
              <a:prstGeom prst="rect">
                <a:avLst/>
              </a:prstGeom>
              <a:solidFill>
                <a:srgbClr val="DDDDDD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</m:t>
                      </m:r>
                      <m:r>
                        <m:rPr>
                          <m:nor/>
                        </m:rPr>
                        <a:rPr lang="en-US" sz="16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Configuration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changes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3B22B4A-3D0F-4EAD-A47F-F720CB7604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985" y="1376038"/>
                <a:ext cx="2758719" cy="4749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83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80864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-238878" y="-288508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1080825" y="-600981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1CC8B9-5BC6-4262-8785-3F4A3D0BD3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452367" y="98182"/>
            <a:ext cx="2277209" cy="15089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9BA543-9BBF-4A14-B566-829C330BAC09}"/>
              </a:ext>
            </a:extLst>
          </p:cNvPr>
          <p:cNvSpPr/>
          <p:nvPr/>
        </p:nvSpPr>
        <p:spPr>
          <a:xfrm>
            <a:off x="2536370" y="1638636"/>
            <a:ext cx="9229531" cy="4409700"/>
          </a:xfrm>
          <a:prstGeom prst="rect">
            <a:avLst/>
          </a:prstGeom>
          <a:solidFill>
            <a:srgbClr val="DDDDDD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2000" kern="1400" dirty="0">
                <a:solidFill>
                  <a:srgbClr val="2121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Cloud monitoring: Google Apps, Amazon Web </a:t>
            </a:r>
            <a:r>
              <a:rPr lang="en-US" sz="2000" kern="1400" dirty="0">
                <a:solidFill>
                  <a:srgbClr val="21212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lang="en-US" sz="2000" kern="1400" dirty="0">
                <a:solidFill>
                  <a:srgbClr val="2121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ervice (AWS), Google Cloud, …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endParaRPr lang="en-US" sz="2000" kern="1400" dirty="0">
              <a:solidFill>
                <a:srgbClr val="21212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2000" kern="1400" dirty="0">
                <a:solidFill>
                  <a:srgbClr val="2121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Application monitoring: Gitlab, Microsoft IIS, …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endParaRPr lang="en-US" sz="2000" kern="1400" dirty="0">
              <a:solidFill>
                <a:srgbClr val="21212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2000" kern="1400" dirty="0">
                <a:solidFill>
                  <a:srgbClr val="21212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lang="en-US" sz="2000" kern="1400" dirty="0">
                <a:solidFill>
                  <a:srgbClr val="21212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ervice monitoring: HTTP, HTTPS, Active Directory, Nginx, … </a:t>
            </a:r>
            <a:endParaRPr lang="en-US" sz="2000" b="0" i="0" dirty="0">
              <a:solidFill>
                <a:srgbClr val="25282F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endParaRPr lang="en-US" sz="2000" kern="1400" dirty="0">
              <a:solidFill>
                <a:srgbClr val="212120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24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6"/>
          <p:cNvGrpSpPr/>
          <p:nvPr/>
        </p:nvGrpSpPr>
        <p:grpSpPr>
          <a:xfrm>
            <a:off x="753717" y="445838"/>
            <a:ext cx="10088454" cy="6035715"/>
            <a:chOff x="1054775" y="76025"/>
            <a:chExt cx="2578025" cy="2365800"/>
          </a:xfrm>
        </p:grpSpPr>
        <p:sp>
          <p:nvSpPr>
            <p:cNvPr id="505" name="Google Shape;505;p36"/>
            <p:cNvSpPr/>
            <p:nvPr/>
          </p:nvSpPr>
          <p:spPr>
            <a:xfrm>
              <a:off x="1054775" y="76025"/>
              <a:ext cx="2578025" cy="2365800"/>
            </a:xfrm>
            <a:custGeom>
              <a:avLst/>
              <a:gdLst/>
              <a:ahLst/>
              <a:cxnLst/>
              <a:rect l="l" t="t" r="r" b="b"/>
              <a:pathLst>
                <a:path w="103121" h="94632" extrusionOk="0">
                  <a:moveTo>
                    <a:pt x="1536" y="1"/>
                  </a:moveTo>
                  <a:cubicBezTo>
                    <a:pt x="691" y="1"/>
                    <a:pt x="0" y="692"/>
                    <a:pt x="0" y="1537"/>
                  </a:cubicBezTo>
                  <a:lnTo>
                    <a:pt x="0" y="93096"/>
                  </a:lnTo>
                  <a:cubicBezTo>
                    <a:pt x="0" y="93941"/>
                    <a:pt x="691" y="94632"/>
                    <a:pt x="1536" y="94632"/>
                  </a:cubicBezTo>
                  <a:lnTo>
                    <a:pt x="101584" y="94632"/>
                  </a:lnTo>
                  <a:cubicBezTo>
                    <a:pt x="102430" y="94632"/>
                    <a:pt x="103120" y="93941"/>
                    <a:pt x="103120" y="93096"/>
                  </a:cubicBezTo>
                  <a:lnTo>
                    <a:pt x="103120" y="1537"/>
                  </a:lnTo>
                  <a:cubicBezTo>
                    <a:pt x="103120" y="692"/>
                    <a:pt x="102430" y="1"/>
                    <a:pt x="1015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57188" algn="bl" rotWithShape="0">
                <a:schemeClr val="accent2">
                  <a:alpha val="6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1185450" y="2264700"/>
              <a:ext cx="47050" cy="46750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0"/>
                  </a:moveTo>
                  <a:cubicBezTo>
                    <a:pt x="417" y="0"/>
                    <a:pt x="0" y="417"/>
                    <a:pt x="0" y="929"/>
                  </a:cubicBezTo>
                  <a:cubicBezTo>
                    <a:pt x="0" y="1453"/>
                    <a:pt x="417" y="1870"/>
                    <a:pt x="941" y="1870"/>
                  </a:cubicBezTo>
                  <a:cubicBezTo>
                    <a:pt x="1465" y="1870"/>
                    <a:pt x="1881" y="1453"/>
                    <a:pt x="1881" y="929"/>
                  </a:cubicBezTo>
                  <a:cubicBezTo>
                    <a:pt x="1881" y="417"/>
                    <a:pt x="1453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3334525" y="2227500"/>
              <a:ext cx="121450" cy="121150"/>
            </a:xfrm>
            <a:custGeom>
              <a:avLst/>
              <a:gdLst/>
              <a:ahLst/>
              <a:cxnLst/>
              <a:rect l="l" t="t" r="r" b="b"/>
              <a:pathLst>
                <a:path w="4858" h="4846" extrusionOk="0">
                  <a:moveTo>
                    <a:pt x="2429" y="0"/>
                  </a:moveTo>
                  <a:cubicBezTo>
                    <a:pt x="1084" y="0"/>
                    <a:pt x="0" y="1084"/>
                    <a:pt x="0" y="2429"/>
                  </a:cubicBezTo>
                  <a:cubicBezTo>
                    <a:pt x="0" y="3763"/>
                    <a:pt x="1084" y="4846"/>
                    <a:pt x="2429" y="4846"/>
                  </a:cubicBezTo>
                  <a:cubicBezTo>
                    <a:pt x="3775" y="4846"/>
                    <a:pt x="4858" y="3763"/>
                    <a:pt x="4858" y="2429"/>
                  </a:cubicBezTo>
                  <a:cubicBezTo>
                    <a:pt x="4858" y="1084"/>
                    <a:pt x="3775" y="0"/>
                    <a:pt x="2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1995650" y="2288225"/>
              <a:ext cx="136075" cy="46750"/>
            </a:xfrm>
            <a:custGeom>
              <a:avLst/>
              <a:gdLst/>
              <a:ahLst/>
              <a:cxnLst/>
              <a:rect l="l" t="t" r="r" b="b"/>
              <a:pathLst>
                <a:path w="5443" h="1870" extrusionOk="0">
                  <a:moveTo>
                    <a:pt x="1" y="0"/>
                  </a:moveTo>
                  <a:lnTo>
                    <a:pt x="1" y="1869"/>
                  </a:lnTo>
                  <a:lnTo>
                    <a:pt x="5442" y="1869"/>
                  </a:lnTo>
                  <a:lnTo>
                    <a:pt x="54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2140925" y="2288225"/>
              <a:ext cx="136350" cy="46750"/>
            </a:xfrm>
            <a:custGeom>
              <a:avLst/>
              <a:gdLst/>
              <a:ahLst/>
              <a:cxnLst/>
              <a:rect l="l" t="t" r="r" b="b"/>
              <a:pathLst>
                <a:path w="5454" h="1870" extrusionOk="0">
                  <a:moveTo>
                    <a:pt x="0" y="0"/>
                  </a:moveTo>
                  <a:lnTo>
                    <a:pt x="0" y="1869"/>
                  </a:lnTo>
                  <a:lnTo>
                    <a:pt x="5453" y="1869"/>
                  </a:lnTo>
                  <a:lnTo>
                    <a:pt x="54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2286475" y="2288225"/>
              <a:ext cx="136050" cy="46750"/>
            </a:xfrm>
            <a:custGeom>
              <a:avLst/>
              <a:gdLst/>
              <a:ahLst/>
              <a:cxnLst/>
              <a:rect l="l" t="t" r="r" b="b"/>
              <a:pathLst>
                <a:path w="5442" h="1870" extrusionOk="0">
                  <a:moveTo>
                    <a:pt x="0" y="0"/>
                  </a:moveTo>
                  <a:lnTo>
                    <a:pt x="0" y="1869"/>
                  </a:lnTo>
                  <a:lnTo>
                    <a:pt x="5442" y="1869"/>
                  </a:lnTo>
                  <a:lnTo>
                    <a:pt x="54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2432025" y="2288225"/>
              <a:ext cx="136050" cy="46750"/>
            </a:xfrm>
            <a:custGeom>
              <a:avLst/>
              <a:gdLst/>
              <a:ahLst/>
              <a:cxnLst/>
              <a:rect l="l" t="t" r="r" b="b"/>
              <a:pathLst>
                <a:path w="5442" h="1870" extrusionOk="0">
                  <a:moveTo>
                    <a:pt x="1" y="0"/>
                  </a:moveTo>
                  <a:lnTo>
                    <a:pt x="1" y="1869"/>
                  </a:lnTo>
                  <a:lnTo>
                    <a:pt x="5442" y="1869"/>
                  </a:lnTo>
                  <a:lnTo>
                    <a:pt x="54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2577275" y="2288225"/>
              <a:ext cx="136350" cy="46750"/>
            </a:xfrm>
            <a:custGeom>
              <a:avLst/>
              <a:gdLst/>
              <a:ahLst/>
              <a:cxnLst/>
              <a:rect l="l" t="t" r="r" b="b"/>
              <a:pathLst>
                <a:path w="5454" h="1870" extrusionOk="0">
                  <a:moveTo>
                    <a:pt x="1" y="0"/>
                  </a:moveTo>
                  <a:lnTo>
                    <a:pt x="1" y="1869"/>
                  </a:lnTo>
                  <a:lnTo>
                    <a:pt x="5454" y="186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3415775" y="227850"/>
              <a:ext cx="84850" cy="1935975"/>
            </a:xfrm>
            <a:custGeom>
              <a:avLst/>
              <a:gdLst/>
              <a:ahLst/>
              <a:cxnLst/>
              <a:rect l="l" t="t" r="r" b="b"/>
              <a:pathLst>
                <a:path w="3394" h="77439" extrusionOk="0">
                  <a:moveTo>
                    <a:pt x="3394" y="0"/>
                  </a:moveTo>
                  <a:lnTo>
                    <a:pt x="1" y="3310"/>
                  </a:lnTo>
                  <a:lnTo>
                    <a:pt x="1" y="73985"/>
                  </a:lnTo>
                  <a:lnTo>
                    <a:pt x="3394" y="77438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1178600" y="227850"/>
              <a:ext cx="2322025" cy="82775"/>
            </a:xfrm>
            <a:custGeom>
              <a:avLst/>
              <a:gdLst/>
              <a:ahLst/>
              <a:cxnLst/>
              <a:rect l="l" t="t" r="r" b="b"/>
              <a:pathLst>
                <a:path w="92881" h="3311" extrusionOk="0">
                  <a:moveTo>
                    <a:pt x="0" y="0"/>
                  </a:moveTo>
                  <a:lnTo>
                    <a:pt x="3536" y="3310"/>
                  </a:lnTo>
                  <a:lnTo>
                    <a:pt x="89488" y="3310"/>
                  </a:lnTo>
                  <a:lnTo>
                    <a:pt x="92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178600" y="2077475"/>
              <a:ext cx="2322025" cy="86350"/>
            </a:xfrm>
            <a:custGeom>
              <a:avLst/>
              <a:gdLst/>
              <a:ahLst/>
              <a:cxnLst/>
              <a:rect l="l" t="t" r="r" b="b"/>
              <a:pathLst>
                <a:path w="92881" h="3454" extrusionOk="0">
                  <a:moveTo>
                    <a:pt x="3536" y="0"/>
                  </a:moveTo>
                  <a:lnTo>
                    <a:pt x="0" y="3453"/>
                  </a:lnTo>
                  <a:lnTo>
                    <a:pt x="92881" y="3453"/>
                  </a:lnTo>
                  <a:lnTo>
                    <a:pt x="89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178600" y="227850"/>
              <a:ext cx="88425" cy="1935975"/>
            </a:xfrm>
            <a:custGeom>
              <a:avLst/>
              <a:gdLst/>
              <a:ahLst/>
              <a:cxnLst/>
              <a:rect l="l" t="t" r="r" b="b"/>
              <a:pathLst>
                <a:path w="3537" h="77439" extrusionOk="0">
                  <a:moveTo>
                    <a:pt x="0" y="0"/>
                  </a:moveTo>
                  <a:lnTo>
                    <a:pt x="0" y="77438"/>
                  </a:lnTo>
                  <a:lnTo>
                    <a:pt x="3536" y="73985"/>
                  </a:lnTo>
                  <a:lnTo>
                    <a:pt x="3536" y="3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192575" y="264150"/>
              <a:ext cx="2297650" cy="1859550"/>
            </a:xfrm>
            <a:custGeom>
              <a:avLst/>
              <a:gdLst/>
              <a:ahLst/>
              <a:cxnLst/>
              <a:rect l="l" t="t" r="r" b="b"/>
              <a:pathLst>
                <a:path w="91906" h="74382" extrusionOk="0">
                  <a:moveTo>
                    <a:pt x="45949" y="1"/>
                  </a:moveTo>
                  <a:cubicBezTo>
                    <a:pt x="31624" y="1"/>
                    <a:pt x="17301" y="620"/>
                    <a:pt x="2977" y="1858"/>
                  </a:cubicBezTo>
                  <a:cubicBezTo>
                    <a:pt x="1" y="25432"/>
                    <a:pt x="1" y="48959"/>
                    <a:pt x="2977" y="72533"/>
                  </a:cubicBezTo>
                  <a:cubicBezTo>
                    <a:pt x="17301" y="73766"/>
                    <a:pt x="31624" y="74382"/>
                    <a:pt x="45949" y="74382"/>
                  </a:cubicBezTo>
                  <a:cubicBezTo>
                    <a:pt x="60273" y="74382"/>
                    <a:pt x="74600" y="73766"/>
                    <a:pt x="88929" y="72533"/>
                  </a:cubicBezTo>
                  <a:cubicBezTo>
                    <a:pt x="91905" y="48959"/>
                    <a:pt x="91905" y="25432"/>
                    <a:pt x="88929" y="1858"/>
                  </a:cubicBezTo>
                  <a:cubicBezTo>
                    <a:pt x="74600" y="620"/>
                    <a:pt x="60273" y="1"/>
                    <a:pt x="4594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6700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520" name="Google Shape;520;p36"/>
          <p:cNvGrpSpPr/>
          <p:nvPr/>
        </p:nvGrpSpPr>
        <p:grpSpPr>
          <a:xfrm rot="-498556">
            <a:off x="10462092" y="5502164"/>
            <a:ext cx="1273511" cy="1077063"/>
            <a:chOff x="7565700" y="3634650"/>
            <a:chExt cx="1234500" cy="1067700"/>
          </a:xfrm>
        </p:grpSpPr>
        <p:sp>
          <p:nvSpPr>
            <p:cNvPr id="521" name="Google Shape;521;p36"/>
            <p:cNvSpPr/>
            <p:nvPr/>
          </p:nvSpPr>
          <p:spPr>
            <a:xfrm rot="10800000">
              <a:off x="7565700" y="3634650"/>
              <a:ext cx="1234500" cy="1067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22" name="Google Shape;522;p36"/>
            <p:cNvSpPr/>
            <p:nvPr/>
          </p:nvSpPr>
          <p:spPr>
            <a:xfrm rot="10800000">
              <a:off x="7565700" y="3634650"/>
              <a:ext cx="1234500" cy="46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523" name="Google Shape;523;p36"/>
          <p:cNvGrpSpPr/>
          <p:nvPr/>
        </p:nvGrpSpPr>
        <p:grpSpPr>
          <a:xfrm rot="3172338">
            <a:off x="-176272" y="601622"/>
            <a:ext cx="1253178" cy="980259"/>
            <a:chOff x="7565700" y="3634650"/>
            <a:chExt cx="1234500" cy="1067700"/>
          </a:xfrm>
        </p:grpSpPr>
        <p:sp>
          <p:nvSpPr>
            <p:cNvPr id="524" name="Google Shape;524;p36"/>
            <p:cNvSpPr/>
            <p:nvPr/>
          </p:nvSpPr>
          <p:spPr>
            <a:xfrm rot="10800000">
              <a:off x="7565700" y="3634650"/>
              <a:ext cx="1234500" cy="1067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25" name="Google Shape;525;p36"/>
            <p:cNvSpPr/>
            <p:nvPr/>
          </p:nvSpPr>
          <p:spPr>
            <a:xfrm rot="10800000">
              <a:off x="7565700" y="3634650"/>
              <a:ext cx="1234500" cy="46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3" name="Google Shape;1529;p63">
            <a:extLst>
              <a:ext uri="{FF2B5EF4-FFF2-40B4-BE49-F238E27FC236}">
                <a16:creationId xmlns:a16="http://schemas.microsoft.com/office/drawing/2014/main" id="{4874D549-2F0B-49EF-87B3-391F60E0176B}"/>
              </a:ext>
            </a:extLst>
          </p:cNvPr>
          <p:cNvSpPr/>
          <p:nvPr/>
        </p:nvSpPr>
        <p:spPr>
          <a:xfrm rot="1557511">
            <a:off x="-39511" y="5527842"/>
            <a:ext cx="1290375" cy="1242184"/>
          </a:xfrm>
          <a:custGeom>
            <a:avLst/>
            <a:gdLst/>
            <a:ahLst/>
            <a:cxnLst/>
            <a:rect l="l" t="t" r="r" b="b"/>
            <a:pathLst>
              <a:path w="209235" h="191837" extrusionOk="0">
                <a:moveTo>
                  <a:pt x="208291" y="75388"/>
                </a:moveTo>
                <a:cubicBezTo>
                  <a:pt x="208322" y="75325"/>
                  <a:pt x="208354" y="75294"/>
                  <a:pt x="208385" y="75231"/>
                </a:cubicBezTo>
                <a:cubicBezTo>
                  <a:pt x="208448" y="75168"/>
                  <a:pt x="208480" y="75073"/>
                  <a:pt x="208543" y="74979"/>
                </a:cubicBezTo>
                <a:cubicBezTo>
                  <a:pt x="208574" y="74947"/>
                  <a:pt x="208606" y="74885"/>
                  <a:pt x="208637" y="74822"/>
                </a:cubicBezTo>
                <a:cubicBezTo>
                  <a:pt x="208669" y="74727"/>
                  <a:pt x="208731" y="74633"/>
                  <a:pt x="208763" y="74538"/>
                </a:cubicBezTo>
                <a:cubicBezTo>
                  <a:pt x="208794" y="74476"/>
                  <a:pt x="208826" y="74444"/>
                  <a:pt x="208826" y="74381"/>
                </a:cubicBezTo>
                <a:cubicBezTo>
                  <a:pt x="208889" y="74255"/>
                  <a:pt x="208952" y="74129"/>
                  <a:pt x="208983" y="74004"/>
                </a:cubicBezTo>
                <a:cubicBezTo>
                  <a:pt x="209015" y="73941"/>
                  <a:pt x="209015" y="73878"/>
                  <a:pt x="209046" y="73815"/>
                </a:cubicBezTo>
                <a:cubicBezTo>
                  <a:pt x="209046" y="73720"/>
                  <a:pt x="209078" y="73626"/>
                  <a:pt x="209109" y="73532"/>
                </a:cubicBezTo>
                <a:cubicBezTo>
                  <a:pt x="209109" y="73469"/>
                  <a:pt x="209141" y="73406"/>
                  <a:pt x="209141" y="73343"/>
                </a:cubicBezTo>
                <a:cubicBezTo>
                  <a:pt x="209172" y="73248"/>
                  <a:pt x="209172" y="73123"/>
                  <a:pt x="209203" y="73028"/>
                </a:cubicBezTo>
                <a:cubicBezTo>
                  <a:pt x="209203" y="72997"/>
                  <a:pt x="209203" y="72934"/>
                  <a:pt x="209203" y="72871"/>
                </a:cubicBezTo>
                <a:cubicBezTo>
                  <a:pt x="209235" y="72714"/>
                  <a:pt x="209235" y="72556"/>
                  <a:pt x="209235" y="72399"/>
                </a:cubicBezTo>
                <a:lnTo>
                  <a:pt x="209235" y="72399"/>
                </a:lnTo>
                <a:cubicBezTo>
                  <a:pt x="209235" y="72367"/>
                  <a:pt x="209235" y="72336"/>
                  <a:pt x="209235" y="72304"/>
                </a:cubicBezTo>
                <a:cubicBezTo>
                  <a:pt x="209235" y="72179"/>
                  <a:pt x="209235" y="72053"/>
                  <a:pt x="209203" y="71927"/>
                </a:cubicBezTo>
                <a:cubicBezTo>
                  <a:pt x="209203" y="71864"/>
                  <a:pt x="209203" y="71801"/>
                  <a:pt x="209203" y="71738"/>
                </a:cubicBezTo>
                <a:cubicBezTo>
                  <a:pt x="209172" y="71644"/>
                  <a:pt x="209172" y="71549"/>
                  <a:pt x="209141" y="71455"/>
                </a:cubicBezTo>
                <a:cubicBezTo>
                  <a:pt x="209141" y="71392"/>
                  <a:pt x="209109" y="71329"/>
                  <a:pt x="209109" y="71266"/>
                </a:cubicBezTo>
                <a:cubicBezTo>
                  <a:pt x="209078" y="71172"/>
                  <a:pt x="209046" y="71046"/>
                  <a:pt x="209046" y="70952"/>
                </a:cubicBezTo>
                <a:cubicBezTo>
                  <a:pt x="209015" y="70889"/>
                  <a:pt x="209015" y="70857"/>
                  <a:pt x="208983" y="70794"/>
                </a:cubicBezTo>
                <a:cubicBezTo>
                  <a:pt x="208952" y="70668"/>
                  <a:pt x="208889" y="70511"/>
                  <a:pt x="208826" y="70385"/>
                </a:cubicBezTo>
                <a:cubicBezTo>
                  <a:pt x="208826" y="70322"/>
                  <a:pt x="208794" y="70259"/>
                  <a:pt x="208763" y="70196"/>
                </a:cubicBezTo>
                <a:cubicBezTo>
                  <a:pt x="208731" y="70133"/>
                  <a:pt x="208669" y="70039"/>
                  <a:pt x="208637" y="69976"/>
                </a:cubicBezTo>
                <a:cubicBezTo>
                  <a:pt x="208606" y="69913"/>
                  <a:pt x="208574" y="69850"/>
                  <a:pt x="208543" y="69787"/>
                </a:cubicBezTo>
                <a:cubicBezTo>
                  <a:pt x="208511" y="69756"/>
                  <a:pt x="208511" y="69693"/>
                  <a:pt x="208480" y="69662"/>
                </a:cubicBezTo>
                <a:lnTo>
                  <a:pt x="167608" y="2486"/>
                </a:lnTo>
                <a:cubicBezTo>
                  <a:pt x="166633" y="944"/>
                  <a:pt x="164965" y="0"/>
                  <a:pt x="163140" y="0"/>
                </a:cubicBezTo>
                <a:lnTo>
                  <a:pt x="46095" y="0"/>
                </a:lnTo>
                <a:cubicBezTo>
                  <a:pt x="44270" y="0"/>
                  <a:pt x="42602" y="944"/>
                  <a:pt x="41627" y="2486"/>
                </a:cubicBezTo>
                <a:lnTo>
                  <a:pt x="755" y="69662"/>
                </a:lnTo>
                <a:cubicBezTo>
                  <a:pt x="724" y="69693"/>
                  <a:pt x="724" y="69756"/>
                  <a:pt x="692" y="69787"/>
                </a:cubicBezTo>
                <a:cubicBezTo>
                  <a:pt x="661" y="69850"/>
                  <a:pt x="629" y="69913"/>
                  <a:pt x="598" y="69976"/>
                </a:cubicBezTo>
                <a:cubicBezTo>
                  <a:pt x="566" y="70039"/>
                  <a:pt x="503" y="70133"/>
                  <a:pt x="472" y="70196"/>
                </a:cubicBezTo>
                <a:cubicBezTo>
                  <a:pt x="440" y="70259"/>
                  <a:pt x="409" y="70322"/>
                  <a:pt x="409" y="70385"/>
                </a:cubicBezTo>
                <a:cubicBezTo>
                  <a:pt x="346" y="70543"/>
                  <a:pt x="283" y="70668"/>
                  <a:pt x="252" y="70794"/>
                </a:cubicBezTo>
                <a:cubicBezTo>
                  <a:pt x="220" y="70857"/>
                  <a:pt x="220" y="70889"/>
                  <a:pt x="189" y="70952"/>
                </a:cubicBezTo>
                <a:cubicBezTo>
                  <a:pt x="189" y="71046"/>
                  <a:pt x="157" y="71172"/>
                  <a:pt x="126" y="71266"/>
                </a:cubicBezTo>
                <a:cubicBezTo>
                  <a:pt x="126" y="71329"/>
                  <a:pt x="94" y="71392"/>
                  <a:pt x="94" y="71455"/>
                </a:cubicBezTo>
                <a:cubicBezTo>
                  <a:pt x="63" y="71549"/>
                  <a:pt x="63" y="71644"/>
                  <a:pt x="31" y="71770"/>
                </a:cubicBezTo>
                <a:cubicBezTo>
                  <a:pt x="31" y="71801"/>
                  <a:pt x="31" y="71864"/>
                  <a:pt x="31" y="71927"/>
                </a:cubicBezTo>
                <a:cubicBezTo>
                  <a:pt x="0" y="72053"/>
                  <a:pt x="0" y="72179"/>
                  <a:pt x="0" y="72304"/>
                </a:cubicBezTo>
                <a:cubicBezTo>
                  <a:pt x="0" y="72336"/>
                  <a:pt x="0" y="72367"/>
                  <a:pt x="0" y="72399"/>
                </a:cubicBezTo>
                <a:lnTo>
                  <a:pt x="0" y="72399"/>
                </a:lnTo>
                <a:cubicBezTo>
                  <a:pt x="0" y="72556"/>
                  <a:pt x="0" y="72714"/>
                  <a:pt x="31" y="72871"/>
                </a:cubicBezTo>
                <a:cubicBezTo>
                  <a:pt x="31" y="72934"/>
                  <a:pt x="31" y="72997"/>
                  <a:pt x="31" y="73028"/>
                </a:cubicBezTo>
                <a:cubicBezTo>
                  <a:pt x="63" y="73154"/>
                  <a:pt x="63" y="73248"/>
                  <a:pt x="94" y="73343"/>
                </a:cubicBezTo>
                <a:cubicBezTo>
                  <a:pt x="94" y="73406"/>
                  <a:pt x="126" y="73469"/>
                  <a:pt x="126" y="73532"/>
                </a:cubicBezTo>
                <a:cubicBezTo>
                  <a:pt x="157" y="73626"/>
                  <a:pt x="189" y="73720"/>
                  <a:pt x="189" y="73815"/>
                </a:cubicBezTo>
                <a:cubicBezTo>
                  <a:pt x="220" y="73878"/>
                  <a:pt x="220" y="73941"/>
                  <a:pt x="252" y="74004"/>
                </a:cubicBezTo>
                <a:cubicBezTo>
                  <a:pt x="283" y="74129"/>
                  <a:pt x="346" y="74255"/>
                  <a:pt x="409" y="74381"/>
                </a:cubicBezTo>
                <a:cubicBezTo>
                  <a:pt x="409" y="74444"/>
                  <a:pt x="440" y="74476"/>
                  <a:pt x="472" y="74538"/>
                </a:cubicBezTo>
                <a:cubicBezTo>
                  <a:pt x="503" y="74633"/>
                  <a:pt x="566" y="74727"/>
                  <a:pt x="598" y="74822"/>
                </a:cubicBezTo>
                <a:cubicBezTo>
                  <a:pt x="629" y="74885"/>
                  <a:pt x="661" y="74947"/>
                  <a:pt x="692" y="74979"/>
                </a:cubicBezTo>
                <a:cubicBezTo>
                  <a:pt x="755" y="75073"/>
                  <a:pt x="787" y="75168"/>
                  <a:pt x="850" y="75231"/>
                </a:cubicBezTo>
                <a:cubicBezTo>
                  <a:pt x="881" y="75294"/>
                  <a:pt x="912" y="75356"/>
                  <a:pt x="944" y="75388"/>
                </a:cubicBezTo>
                <a:cubicBezTo>
                  <a:pt x="1007" y="75482"/>
                  <a:pt x="1070" y="75545"/>
                  <a:pt x="1133" y="75640"/>
                </a:cubicBezTo>
                <a:cubicBezTo>
                  <a:pt x="1164" y="75671"/>
                  <a:pt x="1196" y="75703"/>
                  <a:pt x="1227" y="75766"/>
                </a:cubicBezTo>
                <a:cubicBezTo>
                  <a:pt x="1259" y="75766"/>
                  <a:pt x="1259" y="75797"/>
                  <a:pt x="1290" y="75828"/>
                </a:cubicBezTo>
                <a:lnTo>
                  <a:pt x="100653" y="190011"/>
                </a:lnTo>
                <a:lnTo>
                  <a:pt x="100684" y="190043"/>
                </a:lnTo>
                <a:lnTo>
                  <a:pt x="100716" y="190106"/>
                </a:lnTo>
                <a:lnTo>
                  <a:pt x="100779" y="190137"/>
                </a:lnTo>
                <a:cubicBezTo>
                  <a:pt x="100810" y="190169"/>
                  <a:pt x="100810" y="190200"/>
                  <a:pt x="100842" y="190200"/>
                </a:cubicBezTo>
                <a:lnTo>
                  <a:pt x="100842" y="190200"/>
                </a:lnTo>
                <a:cubicBezTo>
                  <a:pt x="100873" y="190263"/>
                  <a:pt x="100936" y="190294"/>
                  <a:pt x="100968" y="190326"/>
                </a:cubicBezTo>
                <a:cubicBezTo>
                  <a:pt x="100999" y="190389"/>
                  <a:pt x="101031" y="190420"/>
                  <a:pt x="101094" y="190452"/>
                </a:cubicBezTo>
                <a:lnTo>
                  <a:pt x="101094" y="190452"/>
                </a:lnTo>
                <a:lnTo>
                  <a:pt x="101094" y="190452"/>
                </a:lnTo>
                <a:cubicBezTo>
                  <a:pt x="101125" y="190483"/>
                  <a:pt x="101156" y="190515"/>
                  <a:pt x="101219" y="190546"/>
                </a:cubicBezTo>
                <a:cubicBezTo>
                  <a:pt x="101251" y="190578"/>
                  <a:pt x="101314" y="190640"/>
                  <a:pt x="101345" y="190672"/>
                </a:cubicBezTo>
                <a:cubicBezTo>
                  <a:pt x="101408" y="190703"/>
                  <a:pt x="101471" y="190766"/>
                  <a:pt x="101534" y="190798"/>
                </a:cubicBezTo>
                <a:cubicBezTo>
                  <a:pt x="101628" y="190892"/>
                  <a:pt x="101754" y="190955"/>
                  <a:pt x="101849" y="191049"/>
                </a:cubicBezTo>
                <a:cubicBezTo>
                  <a:pt x="101849" y="191049"/>
                  <a:pt x="101880" y="191049"/>
                  <a:pt x="101880" y="191049"/>
                </a:cubicBezTo>
                <a:cubicBezTo>
                  <a:pt x="101912" y="191081"/>
                  <a:pt x="101943" y="191081"/>
                  <a:pt x="101974" y="191112"/>
                </a:cubicBezTo>
                <a:cubicBezTo>
                  <a:pt x="102100" y="191175"/>
                  <a:pt x="102195" y="191238"/>
                  <a:pt x="102321" y="191301"/>
                </a:cubicBezTo>
                <a:cubicBezTo>
                  <a:pt x="102321" y="191301"/>
                  <a:pt x="102352" y="191301"/>
                  <a:pt x="102352" y="191301"/>
                </a:cubicBezTo>
                <a:cubicBezTo>
                  <a:pt x="102384" y="191333"/>
                  <a:pt x="102415" y="191333"/>
                  <a:pt x="102415" y="191333"/>
                </a:cubicBezTo>
                <a:lnTo>
                  <a:pt x="102446" y="191333"/>
                </a:lnTo>
                <a:lnTo>
                  <a:pt x="102572" y="191396"/>
                </a:lnTo>
                <a:cubicBezTo>
                  <a:pt x="102635" y="191427"/>
                  <a:pt x="102730" y="191490"/>
                  <a:pt x="102824" y="191490"/>
                </a:cubicBezTo>
                <a:cubicBezTo>
                  <a:pt x="102887" y="191521"/>
                  <a:pt x="102950" y="191553"/>
                  <a:pt x="102981" y="191553"/>
                </a:cubicBezTo>
                <a:cubicBezTo>
                  <a:pt x="103044" y="191584"/>
                  <a:pt x="103107" y="191616"/>
                  <a:pt x="103170" y="191616"/>
                </a:cubicBezTo>
                <a:lnTo>
                  <a:pt x="103233" y="191616"/>
                </a:lnTo>
                <a:cubicBezTo>
                  <a:pt x="103265" y="191647"/>
                  <a:pt x="103296" y="191647"/>
                  <a:pt x="103359" y="191647"/>
                </a:cubicBezTo>
                <a:cubicBezTo>
                  <a:pt x="103422" y="191679"/>
                  <a:pt x="103485" y="191679"/>
                  <a:pt x="103548" y="191710"/>
                </a:cubicBezTo>
                <a:cubicBezTo>
                  <a:pt x="103611" y="191710"/>
                  <a:pt x="103705" y="191742"/>
                  <a:pt x="103799" y="191742"/>
                </a:cubicBezTo>
                <a:cubicBezTo>
                  <a:pt x="103862" y="191773"/>
                  <a:pt x="103894" y="191773"/>
                  <a:pt x="103957" y="191773"/>
                </a:cubicBezTo>
                <a:cubicBezTo>
                  <a:pt x="103988" y="191773"/>
                  <a:pt x="104051" y="191805"/>
                  <a:pt x="104083" y="191805"/>
                </a:cubicBezTo>
                <a:cubicBezTo>
                  <a:pt x="104208" y="191805"/>
                  <a:pt x="104366" y="191805"/>
                  <a:pt x="104492" y="191805"/>
                </a:cubicBezTo>
                <a:cubicBezTo>
                  <a:pt x="104523" y="191805"/>
                  <a:pt x="104586" y="191836"/>
                  <a:pt x="104617" y="191836"/>
                </a:cubicBezTo>
                <a:lnTo>
                  <a:pt x="104617" y="191836"/>
                </a:lnTo>
                <a:cubicBezTo>
                  <a:pt x="104649" y="191836"/>
                  <a:pt x="104712" y="191805"/>
                  <a:pt x="104743" y="191805"/>
                </a:cubicBezTo>
                <a:cubicBezTo>
                  <a:pt x="104869" y="191805"/>
                  <a:pt x="105026" y="191805"/>
                  <a:pt x="105152" y="191805"/>
                </a:cubicBezTo>
                <a:cubicBezTo>
                  <a:pt x="105184" y="191805"/>
                  <a:pt x="105247" y="191773"/>
                  <a:pt x="105278" y="191773"/>
                </a:cubicBezTo>
                <a:cubicBezTo>
                  <a:pt x="105341" y="191773"/>
                  <a:pt x="105373" y="191773"/>
                  <a:pt x="105436" y="191742"/>
                </a:cubicBezTo>
                <a:cubicBezTo>
                  <a:pt x="105530" y="191742"/>
                  <a:pt x="105624" y="191710"/>
                  <a:pt x="105687" y="191710"/>
                </a:cubicBezTo>
                <a:cubicBezTo>
                  <a:pt x="105750" y="191679"/>
                  <a:pt x="105813" y="191679"/>
                  <a:pt x="105876" y="191647"/>
                </a:cubicBezTo>
                <a:cubicBezTo>
                  <a:pt x="105939" y="191647"/>
                  <a:pt x="105970" y="191647"/>
                  <a:pt x="106002" y="191616"/>
                </a:cubicBezTo>
                <a:cubicBezTo>
                  <a:pt x="106033" y="191616"/>
                  <a:pt x="106033" y="191616"/>
                  <a:pt x="106065" y="191616"/>
                </a:cubicBezTo>
                <a:cubicBezTo>
                  <a:pt x="106128" y="191616"/>
                  <a:pt x="106191" y="191584"/>
                  <a:pt x="106254" y="191553"/>
                </a:cubicBezTo>
                <a:lnTo>
                  <a:pt x="106411" y="191490"/>
                </a:lnTo>
                <a:cubicBezTo>
                  <a:pt x="106505" y="191459"/>
                  <a:pt x="106600" y="191427"/>
                  <a:pt x="106663" y="191396"/>
                </a:cubicBezTo>
                <a:cubicBezTo>
                  <a:pt x="106726" y="191396"/>
                  <a:pt x="106757" y="191364"/>
                  <a:pt x="106788" y="191333"/>
                </a:cubicBezTo>
                <a:lnTo>
                  <a:pt x="106820" y="191333"/>
                </a:lnTo>
                <a:cubicBezTo>
                  <a:pt x="106820" y="191333"/>
                  <a:pt x="106851" y="191333"/>
                  <a:pt x="106883" y="191301"/>
                </a:cubicBezTo>
                <a:cubicBezTo>
                  <a:pt x="106883" y="191301"/>
                  <a:pt x="106914" y="191301"/>
                  <a:pt x="106914" y="191301"/>
                </a:cubicBezTo>
                <a:cubicBezTo>
                  <a:pt x="107040" y="191238"/>
                  <a:pt x="107135" y="191175"/>
                  <a:pt x="107260" y="191112"/>
                </a:cubicBezTo>
                <a:cubicBezTo>
                  <a:pt x="107292" y="191081"/>
                  <a:pt x="107323" y="191049"/>
                  <a:pt x="107355" y="191049"/>
                </a:cubicBezTo>
                <a:lnTo>
                  <a:pt x="107386" y="191049"/>
                </a:lnTo>
                <a:cubicBezTo>
                  <a:pt x="107481" y="190955"/>
                  <a:pt x="107607" y="190892"/>
                  <a:pt x="107701" y="190798"/>
                </a:cubicBezTo>
                <a:cubicBezTo>
                  <a:pt x="107764" y="190766"/>
                  <a:pt x="107827" y="190703"/>
                  <a:pt x="107890" y="190672"/>
                </a:cubicBezTo>
                <a:cubicBezTo>
                  <a:pt x="107953" y="190640"/>
                  <a:pt x="107984" y="190578"/>
                  <a:pt x="108016" y="190546"/>
                </a:cubicBezTo>
                <a:cubicBezTo>
                  <a:pt x="108078" y="190515"/>
                  <a:pt x="108110" y="190483"/>
                  <a:pt x="108141" y="190452"/>
                </a:cubicBezTo>
                <a:lnTo>
                  <a:pt x="108141" y="190452"/>
                </a:lnTo>
                <a:lnTo>
                  <a:pt x="108141" y="190452"/>
                </a:lnTo>
                <a:cubicBezTo>
                  <a:pt x="108204" y="190420"/>
                  <a:pt x="108236" y="190389"/>
                  <a:pt x="108267" y="190326"/>
                </a:cubicBezTo>
                <a:cubicBezTo>
                  <a:pt x="108299" y="190294"/>
                  <a:pt x="108362" y="190263"/>
                  <a:pt x="108393" y="190200"/>
                </a:cubicBezTo>
                <a:lnTo>
                  <a:pt x="108393" y="190200"/>
                </a:lnTo>
                <a:cubicBezTo>
                  <a:pt x="108425" y="190169"/>
                  <a:pt x="108425" y="190169"/>
                  <a:pt x="108456" y="190137"/>
                </a:cubicBezTo>
                <a:lnTo>
                  <a:pt x="108519" y="190106"/>
                </a:lnTo>
                <a:lnTo>
                  <a:pt x="108582" y="190011"/>
                </a:lnTo>
                <a:lnTo>
                  <a:pt x="108582" y="190011"/>
                </a:lnTo>
                <a:lnTo>
                  <a:pt x="207945" y="75828"/>
                </a:lnTo>
                <a:cubicBezTo>
                  <a:pt x="207976" y="75797"/>
                  <a:pt x="207976" y="75766"/>
                  <a:pt x="208008" y="75766"/>
                </a:cubicBezTo>
                <a:cubicBezTo>
                  <a:pt x="208039" y="75703"/>
                  <a:pt x="208071" y="75671"/>
                  <a:pt x="208102" y="75608"/>
                </a:cubicBezTo>
                <a:cubicBezTo>
                  <a:pt x="208165" y="75545"/>
                  <a:pt x="208228" y="75482"/>
                  <a:pt x="208291" y="75388"/>
                </a:cubicBezTo>
                <a:close/>
                <a:moveTo>
                  <a:pt x="46409" y="77622"/>
                </a:moveTo>
                <a:lnTo>
                  <a:pt x="83065" y="153891"/>
                </a:lnTo>
                <a:lnTo>
                  <a:pt x="16707" y="77622"/>
                </a:lnTo>
                <a:close/>
                <a:moveTo>
                  <a:pt x="58019" y="77622"/>
                </a:moveTo>
                <a:lnTo>
                  <a:pt x="99394" y="77622"/>
                </a:lnTo>
                <a:lnTo>
                  <a:pt x="99394" y="163644"/>
                </a:lnTo>
                <a:close/>
                <a:moveTo>
                  <a:pt x="109840" y="77622"/>
                </a:moveTo>
                <a:lnTo>
                  <a:pt x="151215" y="77622"/>
                </a:lnTo>
                <a:lnTo>
                  <a:pt x="109840" y="163644"/>
                </a:lnTo>
                <a:close/>
                <a:moveTo>
                  <a:pt x="162826" y="77622"/>
                </a:moveTo>
                <a:lnTo>
                  <a:pt x="192528" y="77622"/>
                </a:lnTo>
                <a:lnTo>
                  <a:pt x="126139" y="153891"/>
                </a:lnTo>
                <a:close/>
                <a:moveTo>
                  <a:pt x="194699" y="67144"/>
                </a:moveTo>
                <a:lnTo>
                  <a:pt x="163046" y="67144"/>
                </a:lnTo>
                <a:lnTo>
                  <a:pt x="139857" y="10446"/>
                </a:lnTo>
                <a:lnTo>
                  <a:pt x="160183" y="10446"/>
                </a:lnTo>
                <a:close/>
                <a:moveTo>
                  <a:pt x="128561" y="10446"/>
                </a:moveTo>
                <a:lnTo>
                  <a:pt x="151750" y="67144"/>
                </a:lnTo>
                <a:lnTo>
                  <a:pt x="109840" y="67144"/>
                </a:lnTo>
                <a:lnTo>
                  <a:pt x="109840" y="10446"/>
                </a:lnTo>
                <a:close/>
                <a:moveTo>
                  <a:pt x="99394" y="67144"/>
                </a:moveTo>
                <a:lnTo>
                  <a:pt x="57485" y="67144"/>
                </a:lnTo>
                <a:lnTo>
                  <a:pt x="80673" y="10446"/>
                </a:lnTo>
                <a:lnTo>
                  <a:pt x="99394" y="10446"/>
                </a:lnTo>
                <a:close/>
                <a:moveTo>
                  <a:pt x="49052" y="10446"/>
                </a:moveTo>
                <a:lnTo>
                  <a:pt x="69378" y="10446"/>
                </a:lnTo>
                <a:lnTo>
                  <a:pt x="46189" y="67144"/>
                </a:lnTo>
                <a:lnTo>
                  <a:pt x="14536" y="67144"/>
                </a:lnTo>
                <a:close/>
                <a:moveTo>
                  <a:pt x="49052" y="10446"/>
                </a:moveTo>
                <a:close/>
              </a:path>
            </a:pathLst>
          </a:custGeom>
          <a:gradFill>
            <a:gsLst>
              <a:gs pos="0">
                <a:srgbClr val="D1208D"/>
              </a:gs>
              <a:gs pos="100000">
                <a:srgbClr val="81F5FF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CEE933-C9B3-40E9-808F-03ED8EFCA2A8}"/>
              </a:ext>
            </a:extLst>
          </p:cNvPr>
          <p:cNvSpPr txBox="1"/>
          <p:nvPr/>
        </p:nvSpPr>
        <p:spPr>
          <a:xfrm>
            <a:off x="2009606" y="1431699"/>
            <a:ext cx="65151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How does Zabbix monitor ?</a:t>
            </a:r>
            <a:endParaRPr lang="en-US" sz="2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AE477-C77C-4063-8ED6-D9556114198C}"/>
              </a:ext>
            </a:extLst>
          </p:cNvPr>
          <p:cNvSpPr txBox="1"/>
          <p:nvPr/>
        </p:nvSpPr>
        <p:spPr>
          <a:xfrm>
            <a:off x="1484848" y="2373277"/>
            <a:ext cx="8665363" cy="249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650"/>
              </a:lnSpc>
            </a:pPr>
            <a:r>
              <a:rPr lang="ar-AE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۞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     Za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bbix Agent: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 It is deployed on the endpoint to monitor the local resources and applications. Information gathered by the agent forwarded to the Zabbix server for further processing. </a:t>
            </a:r>
          </a:p>
          <a:p>
            <a:pPr fontAlgn="base">
              <a:lnSpc>
                <a:spcPts val="1650"/>
              </a:lnSpc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lnSpc>
                <a:spcPts val="1650"/>
              </a:lnSpc>
            </a:pPr>
            <a:r>
              <a:rPr lang="ar-AE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۞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 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SNMP Agent: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 Any device which supports SNMP can be configured to report back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to Zabbix on the basis of configured templates. </a:t>
            </a:r>
          </a:p>
          <a:p>
            <a:pPr marL="0" marR="0" fontAlgn="base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JMX Monitoring: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 This is used to monitor JMS counters of a Java application. </a:t>
            </a:r>
          </a:p>
          <a:p>
            <a:pPr marL="0" marR="0" fontAlgn="base">
              <a:lnSpc>
                <a:spcPts val="165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>
              <a:lnSpc>
                <a:spcPts val="1650"/>
              </a:lnSpc>
            </a:pPr>
            <a:r>
              <a:rPr lang="ar-AE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۞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 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  <a:effectLst/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IPMI Checks: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 This allows Zabbix to monitor the health and availability of the Intelligent Platform Management Interface (IPMI) devices. </a:t>
            </a:r>
            <a:endParaRPr lang="en-US" sz="2400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5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6"/>
          <p:cNvGrpSpPr/>
          <p:nvPr/>
        </p:nvGrpSpPr>
        <p:grpSpPr>
          <a:xfrm>
            <a:off x="5424704" y="148600"/>
            <a:ext cx="6819200" cy="6819200"/>
            <a:chOff x="81652" y="14569"/>
            <a:chExt cx="5114400" cy="5114400"/>
          </a:xfrm>
        </p:grpSpPr>
        <p:sp>
          <p:nvSpPr>
            <p:cNvPr id="343" name="Google Shape;343;p36"/>
            <p:cNvSpPr/>
            <p:nvPr/>
          </p:nvSpPr>
          <p:spPr>
            <a:xfrm>
              <a:off x="81652" y="14569"/>
              <a:ext cx="5114400" cy="51144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FFFF">
                    <a:alpha val="0"/>
                  </a:srgbClr>
                </a:gs>
                <a:gs pos="100000">
                  <a:srgbClr val="5ED2F1"/>
                </a:gs>
              </a:gsLst>
              <a:path path="circle">
                <a:fillToRect l="50000" t="50000" r="50000" b="50000"/>
              </a:path>
              <a:tileRect/>
            </a:gradFill>
            <a:ln w="76200" cap="flat" cmpd="sng">
              <a:solidFill>
                <a:srgbClr val="81F5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672908" y="599759"/>
              <a:ext cx="3943500" cy="3943500"/>
            </a:xfrm>
            <a:prstGeom prst="ellipse">
              <a:avLst/>
            </a:prstGeom>
            <a:noFill/>
            <a:ln w="28575" cap="flat" cmpd="sng">
              <a:solidFill>
                <a:srgbClr val="81F5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699112" y="2891867"/>
            <a:ext cx="4324121" cy="80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COMPONENTS:</a:t>
            </a:r>
          </a:p>
        </p:txBody>
      </p:sp>
      <p:sp>
        <p:nvSpPr>
          <p:cNvPr id="347" name="Google Shape;347;p36"/>
          <p:cNvSpPr/>
          <p:nvPr/>
        </p:nvSpPr>
        <p:spPr>
          <a:xfrm rot="10800000" flipH="1">
            <a:off x="990301" y="3565933"/>
            <a:ext cx="3749889" cy="428801"/>
          </a:xfrm>
          <a:custGeom>
            <a:avLst/>
            <a:gdLst/>
            <a:ahLst/>
            <a:cxnLst/>
            <a:rect l="l" t="t" r="r" b="b"/>
            <a:pathLst>
              <a:path w="33720" h="4002" fill="none" extrusionOk="0">
                <a:moveTo>
                  <a:pt x="33719" y="1"/>
                </a:moveTo>
                <a:lnTo>
                  <a:pt x="29052" y="4001"/>
                </a:lnTo>
                <a:lnTo>
                  <a:pt x="1" y="4001"/>
                </a:lnTo>
              </a:path>
            </a:pathLst>
          </a:custGeom>
          <a:noFill/>
          <a:ln w="28575" cap="flat" cmpd="sng">
            <a:solidFill>
              <a:srgbClr val="5ED2F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5" name="Google Shape;354;p36">
            <a:extLst>
              <a:ext uri="{FF2B5EF4-FFF2-40B4-BE49-F238E27FC236}">
                <a16:creationId xmlns:a16="http://schemas.microsoft.com/office/drawing/2014/main" id="{1C6101B6-4BF1-4DA7-A2A0-DAE49D025593}"/>
              </a:ext>
            </a:extLst>
          </p:cNvPr>
          <p:cNvSpPr/>
          <p:nvPr/>
        </p:nvSpPr>
        <p:spPr>
          <a:xfrm rot="10800000" flipH="1">
            <a:off x="3563692" y="3944318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fill="none" extrusionOk="0">
                <a:moveTo>
                  <a:pt x="1" y="0"/>
                </a:moveTo>
                <a:lnTo>
                  <a:pt x="2465" y="0"/>
                </a:lnTo>
                <a:lnTo>
                  <a:pt x="2465" y="2465"/>
                </a:lnTo>
                <a:lnTo>
                  <a:pt x="1" y="2465"/>
                </a:lnTo>
                <a:close/>
              </a:path>
            </a:pathLst>
          </a:custGeom>
          <a:noFill/>
          <a:ln w="9525" cap="flat" cmpd="sng">
            <a:solidFill>
              <a:srgbClr val="81F5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6" name="Google Shape;354;p36">
            <a:extLst>
              <a:ext uri="{FF2B5EF4-FFF2-40B4-BE49-F238E27FC236}">
                <a16:creationId xmlns:a16="http://schemas.microsoft.com/office/drawing/2014/main" id="{0B96071D-66BD-4FE4-8400-D87DE6A2499C}"/>
              </a:ext>
            </a:extLst>
          </p:cNvPr>
          <p:cNvSpPr/>
          <p:nvPr/>
        </p:nvSpPr>
        <p:spPr>
          <a:xfrm rot="10800000" flipH="1">
            <a:off x="3096229" y="3944318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fill="none" extrusionOk="0">
                <a:moveTo>
                  <a:pt x="1" y="0"/>
                </a:moveTo>
                <a:lnTo>
                  <a:pt x="2465" y="0"/>
                </a:lnTo>
                <a:lnTo>
                  <a:pt x="2465" y="2465"/>
                </a:lnTo>
                <a:lnTo>
                  <a:pt x="1" y="2465"/>
                </a:lnTo>
                <a:close/>
              </a:path>
            </a:pathLst>
          </a:custGeom>
          <a:noFill/>
          <a:ln w="9525" cap="flat" cmpd="sng">
            <a:solidFill>
              <a:srgbClr val="81F5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7" name="Google Shape;354;p36">
            <a:extLst>
              <a:ext uri="{FF2B5EF4-FFF2-40B4-BE49-F238E27FC236}">
                <a16:creationId xmlns:a16="http://schemas.microsoft.com/office/drawing/2014/main" id="{04267FBA-1D4E-4218-9C6F-8C3AE277DA5C}"/>
              </a:ext>
            </a:extLst>
          </p:cNvPr>
          <p:cNvSpPr/>
          <p:nvPr/>
        </p:nvSpPr>
        <p:spPr>
          <a:xfrm rot="10800000" flipH="1">
            <a:off x="2601038" y="3944318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fill="none" extrusionOk="0">
                <a:moveTo>
                  <a:pt x="1" y="0"/>
                </a:moveTo>
                <a:lnTo>
                  <a:pt x="2465" y="0"/>
                </a:lnTo>
                <a:lnTo>
                  <a:pt x="2465" y="2465"/>
                </a:lnTo>
                <a:lnTo>
                  <a:pt x="1" y="2465"/>
                </a:lnTo>
                <a:close/>
              </a:path>
            </a:pathLst>
          </a:custGeom>
          <a:noFill/>
          <a:ln w="9525" cap="flat" cmpd="sng">
            <a:solidFill>
              <a:srgbClr val="81F5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8" name="Google Shape;349;p36">
            <a:extLst>
              <a:ext uri="{FF2B5EF4-FFF2-40B4-BE49-F238E27FC236}">
                <a16:creationId xmlns:a16="http://schemas.microsoft.com/office/drawing/2014/main" id="{145415F4-4866-4FF4-A5B0-8F8CC5EED909}"/>
              </a:ext>
            </a:extLst>
          </p:cNvPr>
          <p:cNvSpPr/>
          <p:nvPr/>
        </p:nvSpPr>
        <p:spPr>
          <a:xfrm rot="10800000" flipH="1">
            <a:off x="2091913" y="3944318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extrusionOk="0">
                <a:moveTo>
                  <a:pt x="1" y="0"/>
                </a:moveTo>
                <a:lnTo>
                  <a:pt x="1" y="2465"/>
                </a:lnTo>
                <a:lnTo>
                  <a:pt x="2465" y="2465"/>
                </a:lnTo>
                <a:lnTo>
                  <a:pt x="2465" y="0"/>
                </a:ln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9" name="Google Shape;349;p36">
            <a:extLst>
              <a:ext uri="{FF2B5EF4-FFF2-40B4-BE49-F238E27FC236}">
                <a16:creationId xmlns:a16="http://schemas.microsoft.com/office/drawing/2014/main" id="{AD6874AC-B809-4A2E-9C1A-0727703F62A1}"/>
              </a:ext>
            </a:extLst>
          </p:cNvPr>
          <p:cNvSpPr/>
          <p:nvPr/>
        </p:nvSpPr>
        <p:spPr>
          <a:xfrm rot="10800000" flipH="1">
            <a:off x="1632506" y="3944318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extrusionOk="0">
                <a:moveTo>
                  <a:pt x="1" y="0"/>
                </a:moveTo>
                <a:lnTo>
                  <a:pt x="1" y="2465"/>
                </a:lnTo>
                <a:lnTo>
                  <a:pt x="2465" y="2465"/>
                </a:lnTo>
                <a:lnTo>
                  <a:pt x="2465" y="0"/>
                </a:ln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0" name="Google Shape;349;p36">
            <a:extLst>
              <a:ext uri="{FF2B5EF4-FFF2-40B4-BE49-F238E27FC236}">
                <a16:creationId xmlns:a16="http://schemas.microsoft.com/office/drawing/2014/main" id="{8544C99A-23F8-4A53-B85A-90C99AEDCC9C}"/>
              </a:ext>
            </a:extLst>
          </p:cNvPr>
          <p:cNvSpPr/>
          <p:nvPr/>
        </p:nvSpPr>
        <p:spPr>
          <a:xfrm rot="10800000" flipH="1">
            <a:off x="1179301" y="3944318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extrusionOk="0">
                <a:moveTo>
                  <a:pt x="1" y="0"/>
                </a:moveTo>
                <a:lnTo>
                  <a:pt x="1" y="2465"/>
                </a:lnTo>
                <a:lnTo>
                  <a:pt x="2465" y="2465"/>
                </a:lnTo>
                <a:lnTo>
                  <a:pt x="2465" y="0"/>
                </a:ln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7" name="Picture 6" descr="A picture containing tree, outdoor, city, nature&#10;&#10;Description automatically generated">
            <a:extLst>
              <a:ext uri="{FF2B5EF4-FFF2-40B4-BE49-F238E27FC236}">
                <a16:creationId xmlns:a16="http://schemas.microsoft.com/office/drawing/2014/main" id="{4CC615E2-6847-4B17-B97B-A08927321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00" y="671147"/>
            <a:ext cx="6050408" cy="5742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6032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  <p:bldP spid="347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7CF1211-313B-4B1A-B6AA-ED0E4EBB31C1}"/>
              </a:ext>
            </a:extLst>
          </p:cNvPr>
          <p:cNvSpPr txBox="1"/>
          <p:nvPr/>
        </p:nvSpPr>
        <p:spPr>
          <a:xfrm>
            <a:off x="404279" y="1245676"/>
            <a:ext cx="113252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ZABBIX Server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•	The Server can remotely check networked 	services.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• 	The central component: the Agents will 	report availability and integrity information 	and statistics.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234A44EC-8686-434D-BB5A-DF49127EB438}"/>
              </a:ext>
            </a:extLst>
          </p:cNvPr>
          <p:cNvSpPr txBox="1"/>
          <p:nvPr/>
        </p:nvSpPr>
        <p:spPr>
          <a:xfrm>
            <a:off x="433388" y="2765567"/>
            <a:ext cx="113252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ZABBIX Agent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•	In order to active monitor, those 	systems must run the Zabbix Agent.   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• 	The Agent will gather information from 	the system and then report these data to the 	Server 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F371D17C-983D-41A0-A12C-59529DCC6F4B}"/>
              </a:ext>
            </a:extLst>
          </p:cNvPr>
          <p:cNvSpPr txBox="1"/>
          <p:nvPr/>
        </p:nvSpPr>
        <p:spPr>
          <a:xfrm>
            <a:off x="513326" y="4610906"/>
            <a:ext cx="113252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Web Interface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	•	In order to allow easy access to the 	monitoring data and the configuration of 	Zabbix from anywhere and from any platform, 	the Web-based Interface is provided.</a:t>
            </a:r>
          </a:p>
        </p:txBody>
      </p:sp>
    </p:spTree>
    <p:extLst>
      <p:ext uri="{BB962C8B-B14F-4D97-AF65-F5344CB8AC3E}">
        <p14:creationId xmlns:p14="http://schemas.microsoft.com/office/powerpoint/2010/main" val="4041532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36"/>
          <p:cNvGrpSpPr/>
          <p:nvPr/>
        </p:nvGrpSpPr>
        <p:grpSpPr>
          <a:xfrm>
            <a:off x="753717" y="445838"/>
            <a:ext cx="10088454" cy="6035715"/>
            <a:chOff x="1054775" y="76025"/>
            <a:chExt cx="2578025" cy="2365800"/>
          </a:xfrm>
        </p:grpSpPr>
        <p:sp>
          <p:nvSpPr>
            <p:cNvPr id="505" name="Google Shape;505;p36"/>
            <p:cNvSpPr/>
            <p:nvPr/>
          </p:nvSpPr>
          <p:spPr>
            <a:xfrm>
              <a:off x="1054775" y="76025"/>
              <a:ext cx="2578025" cy="2365800"/>
            </a:xfrm>
            <a:custGeom>
              <a:avLst/>
              <a:gdLst/>
              <a:ahLst/>
              <a:cxnLst/>
              <a:rect l="l" t="t" r="r" b="b"/>
              <a:pathLst>
                <a:path w="103121" h="94632" extrusionOk="0">
                  <a:moveTo>
                    <a:pt x="1536" y="1"/>
                  </a:moveTo>
                  <a:cubicBezTo>
                    <a:pt x="691" y="1"/>
                    <a:pt x="0" y="692"/>
                    <a:pt x="0" y="1537"/>
                  </a:cubicBezTo>
                  <a:lnTo>
                    <a:pt x="0" y="93096"/>
                  </a:lnTo>
                  <a:cubicBezTo>
                    <a:pt x="0" y="93941"/>
                    <a:pt x="691" y="94632"/>
                    <a:pt x="1536" y="94632"/>
                  </a:cubicBezTo>
                  <a:lnTo>
                    <a:pt x="101584" y="94632"/>
                  </a:lnTo>
                  <a:cubicBezTo>
                    <a:pt x="102430" y="94632"/>
                    <a:pt x="103120" y="93941"/>
                    <a:pt x="103120" y="93096"/>
                  </a:cubicBezTo>
                  <a:lnTo>
                    <a:pt x="103120" y="1537"/>
                  </a:lnTo>
                  <a:cubicBezTo>
                    <a:pt x="103120" y="692"/>
                    <a:pt x="102430" y="1"/>
                    <a:pt x="1015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57188" algn="bl" rotWithShape="0">
                <a:schemeClr val="accent2">
                  <a:alpha val="6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1185450" y="2264700"/>
              <a:ext cx="47050" cy="46750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0"/>
                  </a:moveTo>
                  <a:cubicBezTo>
                    <a:pt x="417" y="0"/>
                    <a:pt x="0" y="417"/>
                    <a:pt x="0" y="929"/>
                  </a:cubicBezTo>
                  <a:cubicBezTo>
                    <a:pt x="0" y="1453"/>
                    <a:pt x="417" y="1870"/>
                    <a:pt x="941" y="1870"/>
                  </a:cubicBezTo>
                  <a:cubicBezTo>
                    <a:pt x="1465" y="1870"/>
                    <a:pt x="1881" y="1453"/>
                    <a:pt x="1881" y="929"/>
                  </a:cubicBezTo>
                  <a:cubicBezTo>
                    <a:pt x="1881" y="417"/>
                    <a:pt x="1453" y="0"/>
                    <a:pt x="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3334525" y="2227500"/>
              <a:ext cx="121450" cy="121150"/>
            </a:xfrm>
            <a:custGeom>
              <a:avLst/>
              <a:gdLst/>
              <a:ahLst/>
              <a:cxnLst/>
              <a:rect l="l" t="t" r="r" b="b"/>
              <a:pathLst>
                <a:path w="4858" h="4846" extrusionOk="0">
                  <a:moveTo>
                    <a:pt x="2429" y="0"/>
                  </a:moveTo>
                  <a:cubicBezTo>
                    <a:pt x="1084" y="0"/>
                    <a:pt x="0" y="1084"/>
                    <a:pt x="0" y="2429"/>
                  </a:cubicBezTo>
                  <a:cubicBezTo>
                    <a:pt x="0" y="3763"/>
                    <a:pt x="1084" y="4846"/>
                    <a:pt x="2429" y="4846"/>
                  </a:cubicBezTo>
                  <a:cubicBezTo>
                    <a:pt x="3775" y="4846"/>
                    <a:pt x="4858" y="3763"/>
                    <a:pt x="4858" y="2429"/>
                  </a:cubicBezTo>
                  <a:cubicBezTo>
                    <a:pt x="4858" y="1084"/>
                    <a:pt x="3775" y="0"/>
                    <a:pt x="2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1995650" y="2288225"/>
              <a:ext cx="136075" cy="46750"/>
            </a:xfrm>
            <a:custGeom>
              <a:avLst/>
              <a:gdLst/>
              <a:ahLst/>
              <a:cxnLst/>
              <a:rect l="l" t="t" r="r" b="b"/>
              <a:pathLst>
                <a:path w="5443" h="1870" extrusionOk="0">
                  <a:moveTo>
                    <a:pt x="1" y="0"/>
                  </a:moveTo>
                  <a:lnTo>
                    <a:pt x="1" y="1869"/>
                  </a:lnTo>
                  <a:lnTo>
                    <a:pt x="5442" y="1869"/>
                  </a:lnTo>
                  <a:lnTo>
                    <a:pt x="54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2140925" y="2288225"/>
              <a:ext cx="136350" cy="46750"/>
            </a:xfrm>
            <a:custGeom>
              <a:avLst/>
              <a:gdLst/>
              <a:ahLst/>
              <a:cxnLst/>
              <a:rect l="l" t="t" r="r" b="b"/>
              <a:pathLst>
                <a:path w="5454" h="1870" extrusionOk="0">
                  <a:moveTo>
                    <a:pt x="0" y="0"/>
                  </a:moveTo>
                  <a:lnTo>
                    <a:pt x="0" y="1869"/>
                  </a:lnTo>
                  <a:lnTo>
                    <a:pt x="5453" y="1869"/>
                  </a:lnTo>
                  <a:lnTo>
                    <a:pt x="54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2286475" y="2288225"/>
              <a:ext cx="136050" cy="46750"/>
            </a:xfrm>
            <a:custGeom>
              <a:avLst/>
              <a:gdLst/>
              <a:ahLst/>
              <a:cxnLst/>
              <a:rect l="l" t="t" r="r" b="b"/>
              <a:pathLst>
                <a:path w="5442" h="1870" extrusionOk="0">
                  <a:moveTo>
                    <a:pt x="0" y="0"/>
                  </a:moveTo>
                  <a:lnTo>
                    <a:pt x="0" y="1869"/>
                  </a:lnTo>
                  <a:lnTo>
                    <a:pt x="5442" y="1869"/>
                  </a:lnTo>
                  <a:lnTo>
                    <a:pt x="54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2432025" y="2288225"/>
              <a:ext cx="136050" cy="46750"/>
            </a:xfrm>
            <a:custGeom>
              <a:avLst/>
              <a:gdLst/>
              <a:ahLst/>
              <a:cxnLst/>
              <a:rect l="l" t="t" r="r" b="b"/>
              <a:pathLst>
                <a:path w="5442" h="1870" extrusionOk="0">
                  <a:moveTo>
                    <a:pt x="1" y="0"/>
                  </a:moveTo>
                  <a:lnTo>
                    <a:pt x="1" y="1869"/>
                  </a:lnTo>
                  <a:lnTo>
                    <a:pt x="5442" y="1869"/>
                  </a:lnTo>
                  <a:lnTo>
                    <a:pt x="54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2577275" y="2288225"/>
              <a:ext cx="136350" cy="46750"/>
            </a:xfrm>
            <a:custGeom>
              <a:avLst/>
              <a:gdLst/>
              <a:ahLst/>
              <a:cxnLst/>
              <a:rect l="l" t="t" r="r" b="b"/>
              <a:pathLst>
                <a:path w="5454" h="1870" extrusionOk="0">
                  <a:moveTo>
                    <a:pt x="1" y="0"/>
                  </a:moveTo>
                  <a:lnTo>
                    <a:pt x="1" y="1869"/>
                  </a:lnTo>
                  <a:lnTo>
                    <a:pt x="5454" y="186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3415775" y="227850"/>
              <a:ext cx="84850" cy="1935975"/>
            </a:xfrm>
            <a:custGeom>
              <a:avLst/>
              <a:gdLst/>
              <a:ahLst/>
              <a:cxnLst/>
              <a:rect l="l" t="t" r="r" b="b"/>
              <a:pathLst>
                <a:path w="3394" h="77439" extrusionOk="0">
                  <a:moveTo>
                    <a:pt x="3394" y="0"/>
                  </a:moveTo>
                  <a:lnTo>
                    <a:pt x="1" y="3310"/>
                  </a:lnTo>
                  <a:lnTo>
                    <a:pt x="1" y="73985"/>
                  </a:lnTo>
                  <a:lnTo>
                    <a:pt x="3394" y="77438"/>
                  </a:lnTo>
                  <a:lnTo>
                    <a:pt x="33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1178600" y="227850"/>
              <a:ext cx="2322025" cy="82775"/>
            </a:xfrm>
            <a:custGeom>
              <a:avLst/>
              <a:gdLst/>
              <a:ahLst/>
              <a:cxnLst/>
              <a:rect l="l" t="t" r="r" b="b"/>
              <a:pathLst>
                <a:path w="92881" h="3311" extrusionOk="0">
                  <a:moveTo>
                    <a:pt x="0" y="0"/>
                  </a:moveTo>
                  <a:lnTo>
                    <a:pt x="3536" y="3310"/>
                  </a:lnTo>
                  <a:lnTo>
                    <a:pt x="89488" y="3310"/>
                  </a:lnTo>
                  <a:lnTo>
                    <a:pt x="92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1178600" y="2077475"/>
              <a:ext cx="2322025" cy="86350"/>
            </a:xfrm>
            <a:custGeom>
              <a:avLst/>
              <a:gdLst/>
              <a:ahLst/>
              <a:cxnLst/>
              <a:rect l="l" t="t" r="r" b="b"/>
              <a:pathLst>
                <a:path w="92881" h="3454" extrusionOk="0">
                  <a:moveTo>
                    <a:pt x="3536" y="0"/>
                  </a:moveTo>
                  <a:lnTo>
                    <a:pt x="0" y="3453"/>
                  </a:lnTo>
                  <a:lnTo>
                    <a:pt x="92881" y="3453"/>
                  </a:lnTo>
                  <a:lnTo>
                    <a:pt x="89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1178600" y="227850"/>
              <a:ext cx="88425" cy="1935975"/>
            </a:xfrm>
            <a:custGeom>
              <a:avLst/>
              <a:gdLst/>
              <a:ahLst/>
              <a:cxnLst/>
              <a:rect l="l" t="t" r="r" b="b"/>
              <a:pathLst>
                <a:path w="3537" h="77439" extrusionOk="0">
                  <a:moveTo>
                    <a:pt x="0" y="0"/>
                  </a:moveTo>
                  <a:lnTo>
                    <a:pt x="0" y="77438"/>
                  </a:lnTo>
                  <a:lnTo>
                    <a:pt x="3536" y="73985"/>
                  </a:lnTo>
                  <a:lnTo>
                    <a:pt x="3536" y="3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1192575" y="264150"/>
              <a:ext cx="2297650" cy="1859550"/>
            </a:xfrm>
            <a:custGeom>
              <a:avLst/>
              <a:gdLst/>
              <a:ahLst/>
              <a:cxnLst/>
              <a:rect l="l" t="t" r="r" b="b"/>
              <a:pathLst>
                <a:path w="91906" h="74382" extrusionOk="0">
                  <a:moveTo>
                    <a:pt x="45949" y="1"/>
                  </a:moveTo>
                  <a:cubicBezTo>
                    <a:pt x="31624" y="1"/>
                    <a:pt x="17301" y="620"/>
                    <a:pt x="2977" y="1858"/>
                  </a:cubicBezTo>
                  <a:cubicBezTo>
                    <a:pt x="1" y="25432"/>
                    <a:pt x="1" y="48959"/>
                    <a:pt x="2977" y="72533"/>
                  </a:cubicBezTo>
                  <a:cubicBezTo>
                    <a:pt x="17301" y="73766"/>
                    <a:pt x="31624" y="74382"/>
                    <a:pt x="45949" y="74382"/>
                  </a:cubicBezTo>
                  <a:cubicBezTo>
                    <a:pt x="60273" y="74382"/>
                    <a:pt x="74600" y="73766"/>
                    <a:pt x="88929" y="72533"/>
                  </a:cubicBezTo>
                  <a:cubicBezTo>
                    <a:pt x="91905" y="48959"/>
                    <a:pt x="91905" y="25432"/>
                    <a:pt x="88929" y="1858"/>
                  </a:cubicBezTo>
                  <a:cubicBezTo>
                    <a:pt x="74600" y="620"/>
                    <a:pt x="60273" y="1"/>
                    <a:pt x="45949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67000">
                  <a:schemeClr val="accent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520" name="Google Shape;520;p36"/>
          <p:cNvGrpSpPr/>
          <p:nvPr/>
        </p:nvGrpSpPr>
        <p:grpSpPr>
          <a:xfrm rot="-498556">
            <a:off x="10462092" y="5502164"/>
            <a:ext cx="1273511" cy="1077063"/>
            <a:chOff x="7565700" y="3634650"/>
            <a:chExt cx="1234500" cy="1067700"/>
          </a:xfrm>
        </p:grpSpPr>
        <p:sp>
          <p:nvSpPr>
            <p:cNvPr id="521" name="Google Shape;521;p36"/>
            <p:cNvSpPr/>
            <p:nvPr/>
          </p:nvSpPr>
          <p:spPr>
            <a:xfrm rot="10800000">
              <a:off x="7565700" y="3634650"/>
              <a:ext cx="1234500" cy="1067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22" name="Google Shape;522;p36"/>
            <p:cNvSpPr/>
            <p:nvPr/>
          </p:nvSpPr>
          <p:spPr>
            <a:xfrm rot="10800000">
              <a:off x="7565700" y="3634650"/>
              <a:ext cx="1234500" cy="46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523" name="Google Shape;523;p36"/>
          <p:cNvGrpSpPr/>
          <p:nvPr/>
        </p:nvGrpSpPr>
        <p:grpSpPr>
          <a:xfrm rot="3172338">
            <a:off x="-176272" y="601622"/>
            <a:ext cx="1253178" cy="980259"/>
            <a:chOff x="7565700" y="3634650"/>
            <a:chExt cx="1234500" cy="1067700"/>
          </a:xfrm>
        </p:grpSpPr>
        <p:sp>
          <p:nvSpPr>
            <p:cNvPr id="524" name="Google Shape;524;p36"/>
            <p:cNvSpPr/>
            <p:nvPr/>
          </p:nvSpPr>
          <p:spPr>
            <a:xfrm rot="10800000">
              <a:off x="7565700" y="3634650"/>
              <a:ext cx="1234500" cy="1067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525" name="Google Shape;525;p36"/>
            <p:cNvSpPr/>
            <p:nvPr/>
          </p:nvSpPr>
          <p:spPr>
            <a:xfrm rot="10800000">
              <a:off x="7565700" y="3634650"/>
              <a:ext cx="1234500" cy="46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23" name="Google Shape;1529;p63">
            <a:extLst>
              <a:ext uri="{FF2B5EF4-FFF2-40B4-BE49-F238E27FC236}">
                <a16:creationId xmlns:a16="http://schemas.microsoft.com/office/drawing/2014/main" id="{4874D549-2F0B-49EF-87B3-391F60E0176B}"/>
              </a:ext>
            </a:extLst>
          </p:cNvPr>
          <p:cNvSpPr/>
          <p:nvPr/>
        </p:nvSpPr>
        <p:spPr>
          <a:xfrm rot="1557511">
            <a:off x="-39511" y="5527842"/>
            <a:ext cx="1290375" cy="1242184"/>
          </a:xfrm>
          <a:custGeom>
            <a:avLst/>
            <a:gdLst/>
            <a:ahLst/>
            <a:cxnLst/>
            <a:rect l="l" t="t" r="r" b="b"/>
            <a:pathLst>
              <a:path w="209235" h="191837" extrusionOk="0">
                <a:moveTo>
                  <a:pt x="208291" y="75388"/>
                </a:moveTo>
                <a:cubicBezTo>
                  <a:pt x="208322" y="75325"/>
                  <a:pt x="208354" y="75294"/>
                  <a:pt x="208385" y="75231"/>
                </a:cubicBezTo>
                <a:cubicBezTo>
                  <a:pt x="208448" y="75168"/>
                  <a:pt x="208480" y="75073"/>
                  <a:pt x="208543" y="74979"/>
                </a:cubicBezTo>
                <a:cubicBezTo>
                  <a:pt x="208574" y="74947"/>
                  <a:pt x="208606" y="74885"/>
                  <a:pt x="208637" y="74822"/>
                </a:cubicBezTo>
                <a:cubicBezTo>
                  <a:pt x="208669" y="74727"/>
                  <a:pt x="208731" y="74633"/>
                  <a:pt x="208763" y="74538"/>
                </a:cubicBezTo>
                <a:cubicBezTo>
                  <a:pt x="208794" y="74476"/>
                  <a:pt x="208826" y="74444"/>
                  <a:pt x="208826" y="74381"/>
                </a:cubicBezTo>
                <a:cubicBezTo>
                  <a:pt x="208889" y="74255"/>
                  <a:pt x="208952" y="74129"/>
                  <a:pt x="208983" y="74004"/>
                </a:cubicBezTo>
                <a:cubicBezTo>
                  <a:pt x="209015" y="73941"/>
                  <a:pt x="209015" y="73878"/>
                  <a:pt x="209046" y="73815"/>
                </a:cubicBezTo>
                <a:cubicBezTo>
                  <a:pt x="209046" y="73720"/>
                  <a:pt x="209078" y="73626"/>
                  <a:pt x="209109" y="73532"/>
                </a:cubicBezTo>
                <a:cubicBezTo>
                  <a:pt x="209109" y="73469"/>
                  <a:pt x="209141" y="73406"/>
                  <a:pt x="209141" y="73343"/>
                </a:cubicBezTo>
                <a:cubicBezTo>
                  <a:pt x="209172" y="73248"/>
                  <a:pt x="209172" y="73123"/>
                  <a:pt x="209203" y="73028"/>
                </a:cubicBezTo>
                <a:cubicBezTo>
                  <a:pt x="209203" y="72997"/>
                  <a:pt x="209203" y="72934"/>
                  <a:pt x="209203" y="72871"/>
                </a:cubicBezTo>
                <a:cubicBezTo>
                  <a:pt x="209235" y="72714"/>
                  <a:pt x="209235" y="72556"/>
                  <a:pt x="209235" y="72399"/>
                </a:cubicBezTo>
                <a:lnTo>
                  <a:pt x="209235" y="72399"/>
                </a:lnTo>
                <a:cubicBezTo>
                  <a:pt x="209235" y="72367"/>
                  <a:pt x="209235" y="72336"/>
                  <a:pt x="209235" y="72304"/>
                </a:cubicBezTo>
                <a:cubicBezTo>
                  <a:pt x="209235" y="72179"/>
                  <a:pt x="209235" y="72053"/>
                  <a:pt x="209203" y="71927"/>
                </a:cubicBezTo>
                <a:cubicBezTo>
                  <a:pt x="209203" y="71864"/>
                  <a:pt x="209203" y="71801"/>
                  <a:pt x="209203" y="71738"/>
                </a:cubicBezTo>
                <a:cubicBezTo>
                  <a:pt x="209172" y="71644"/>
                  <a:pt x="209172" y="71549"/>
                  <a:pt x="209141" y="71455"/>
                </a:cubicBezTo>
                <a:cubicBezTo>
                  <a:pt x="209141" y="71392"/>
                  <a:pt x="209109" y="71329"/>
                  <a:pt x="209109" y="71266"/>
                </a:cubicBezTo>
                <a:cubicBezTo>
                  <a:pt x="209078" y="71172"/>
                  <a:pt x="209046" y="71046"/>
                  <a:pt x="209046" y="70952"/>
                </a:cubicBezTo>
                <a:cubicBezTo>
                  <a:pt x="209015" y="70889"/>
                  <a:pt x="209015" y="70857"/>
                  <a:pt x="208983" y="70794"/>
                </a:cubicBezTo>
                <a:cubicBezTo>
                  <a:pt x="208952" y="70668"/>
                  <a:pt x="208889" y="70511"/>
                  <a:pt x="208826" y="70385"/>
                </a:cubicBezTo>
                <a:cubicBezTo>
                  <a:pt x="208826" y="70322"/>
                  <a:pt x="208794" y="70259"/>
                  <a:pt x="208763" y="70196"/>
                </a:cubicBezTo>
                <a:cubicBezTo>
                  <a:pt x="208731" y="70133"/>
                  <a:pt x="208669" y="70039"/>
                  <a:pt x="208637" y="69976"/>
                </a:cubicBezTo>
                <a:cubicBezTo>
                  <a:pt x="208606" y="69913"/>
                  <a:pt x="208574" y="69850"/>
                  <a:pt x="208543" y="69787"/>
                </a:cubicBezTo>
                <a:cubicBezTo>
                  <a:pt x="208511" y="69756"/>
                  <a:pt x="208511" y="69693"/>
                  <a:pt x="208480" y="69662"/>
                </a:cubicBezTo>
                <a:lnTo>
                  <a:pt x="167608" y="2486"/>
                </a:lnTo>
                <a:cubicBezTo>
                  <a:pt x="166633" y="944"/>
                  <a:pt x="164965" y="0"/>
                  <a:pt x="163140" y="0"/>
                </a:cubicBezTo>
                <a:lnTo>
                  <a:pt x="46095" y="0"/>
                </a:lnTo>
                <a:cubicBezTo>
                  <a:pt x="44270" y="0"/>
                  <a:pt x="42602" y="944"/>
                  <a:pt x="41627" y="2486"/>
                </a:cubicBezTo>
                <a:lnTo>
                  <a:pt x="755" y="69662"/>
                </a:lnTo>
                <a:cubicBezTo>
                  <a:pt x="724" y="69693"/>
                  <a:pt x="724" y="69756"/>
                  <a:pt x="692" y="69787"/>
                </a:cubicBezTo>
                <a:cubicBezTo>
                  <a:pt x="661" y="69850"/>
                  <a:pt x="629" y="69913"/>
                  <a:pt x="598" y="69976"/>
                </a:cubicBezTo>
                <a:cubicBezTo>
                  <a:pt x="566" y="70039"/>
                  <a:pt x="503" y="70133"/>
                  <a:pt x="472" y="70196"/>
                </a:cubicBezTo>
                <a:cubicBezTo>
                  <a:pt x="440" y="70259"/>
                  <a:pt x="409" y="70322"/>
                  <a:pt x="409" y="70385"/>
                </a:cubicBezTo>
                <a:cubicBezTo>
                  <a:pt x="346" y="70543"/>
                  <a:pt x="283" y="70668"/>
                  <a:pt x="252" y="70794"/>
                </a:cubicBezTo>
                <a:cubicBezTo>
                  <a:pt x="220" y="70857"/>
                  <a:pt x="220" y="70889"/>
                  <a:pt x="189" y="70952"/>
                </a:cubicBezTo>
                <a:cubicBezTo>
                  <a:pt x="189" y="71046"/>
                  <a:pt x="157" y="71172"/>
                  <a:pt x="126" y="71266"/>
                </a:cubicBezTo>
                <a:cubicBezTo>
                  <a:pt x="126" y="71329"/>
                  <a:pt x="94" y="71392"/>
                  <a:pt x="94" y="71455"/>
                </a:cubicBezTo>
                <a:cubicBezTo>
                  <a:pt x="63" y="71549"/>
                  <a:pt x="63" y="71644"/>
                  <a:pt x="31" y="71770"/>
                </a:cubicBezTo>
                <a:cubicBezTo>
                  <a:pt x="31" y="71801"/>
                  <a:pt x="31" y="71864"/>
                  <a:pt x="31" y="71927"/>
                </a:cubicBezTo>
                <a:cubicBezTo>
                  <a:pt x="0" y="72053"/>
                  <a:pt x="0" y="72179"/>
                  <a:pt x="0" y="72304"/>
                </a:cubicBezTo>
                <a:cubicBezTo>
                  <a:pt x="0" y="72336"/>
                  <a:pt x="0" y="72367"/>
                  <a:pt x="0" y="72399"/>
                </a:cubicBezTo>
                <a:lnTo>
                  <a:pt x="0" y="72399"/>
                </a:lnTo>
                <a:cubicBezTo>
                  <a:pt x="0" y="72556"/>
                  <a:pt x="0" y="72714"/>
                  <a:pt x="31" y="72871"/>
                </a:cubicBezTo>
                <a:cubicBezTo>
                  <a:pt x="31" y="72934"/>
                  <a:pt x="31" y="72997"/>
                  <a:pt x="31" y="73028"/>
                </a:cubicBezTo>
                <a:cubicBezTo>
                  <a:pt x="63" y="73154"/>
                  <a:pt x="63" y="73248"/>
                  <a:pt x="94" y="73343"/>
                </a:cubicBezTo>
                <a:cubicBezTo>
                  <a:pt x="94" y="73406"/>
                  <a:pt x="126" y="73469"/>
                  <a:pt x="126" y="73532"/>
                </a:cubicBezTo>
                <a:cubicBezTo>
                  <a:pt x="157" y="73626"/>
                  <a:pt x="189" y="73720"/>
                  <a:pt x="189" y="73815"/>
                </a:cubicBezTo>
                <a:cubicBezTo>
                  <a:pt x="220" y="73878"/>
                  <a:pt x="220" y="73941"/>
                  <a:pt x="252" y="74004"/>
                </a:cubicBezTo>
                <a:cubicBezTo>
                  <a:pt x="283" y="74129"/>
                  <a:pt x="346" y="74255"/>
                  <a:pt x="409" y="74381"/>
                </a:cubicBezTo>
                <a:cubicBezTo>
                  <a:pt x="409" y="74444"/>
                  <a:pt x="440" y="74476"/>
                  <a:pt x="472" y="74538"/>
                </a:cubicBezTo>
                <a:cubicBezTo>
                  <a:pt x="503" y="74633"/>
                  <a:pt x="566" y="74727"/>
                  <a:pt x="598" y="74822"/>
                </a:cubicBezTo>
                <a:cubicBezTo>
                  <a:pt x="629" y="74885"/>
                  <a:pt x="661" y="74947"/>
                  <a:pt x="692" y="74979"/>
                </a:cubicBezTo>
                <a:cubicBezTo>
                  <a:pt x="755" y="75073"/>
                  <a:pt x="787" y="75168"/>
                  <a:pt x="850" y="75231"/>
                </a:cubicBezTo>
                <a:cubicBezTo>
                  <a:pt x="881" y="75294"/>
                  <a:pt x="912" y="75356"/>
                  <a:pt x="944" y="75388"/>
                </a:cubicBezTo>
                <a:cubicBezTo>
                  <a:pt x="1007" y="75482"/>
                  <a:pt x="1070" y="75545"/>
                  <a:pt x="1133" y="75640"/>
                </a:cubicBezTo>
                <a:cubicBezTo>
                  <a:pt x="1164" y="75671"/>
                  <a:pt x="1196" y="75703"/>
                  <a:pt x="1227" y="75766"/>
                </a:cubicBezTo>
                <a:cubicBezTo>
                  <a:pt x="1259" y="75766"/>
                  <a:pt x="1259" y="75797"/>
                  <a:pt x="1290" y="75828"/>
                </a:cubicBezTo>
                <a:lnTo>
                  <a:pt x="100653" y="190011"/>
                </a:lnTo>
                <a:lnTo>
                  <a:pt x="100684" y="190043"/>
                </a:lnTo>
                <a:lnTo>
                  <a:pt x="100716" y="190106"/>
                </a:lnTo>
                <a:lnTo>
                  <a:pt x="100779" y="190137"/>
                </a:lnTo>
                <a:cubicBezTo>
                  <a:pt x="100810" y="190169"/>
                  <a:pt x="100810" y="190200"/>
                  <a:pt x="100842" y="190200"/>
                </a:cubicBezTo>
                <a:lnTo>
                  <a:pt x="100842" y="190200"/>
                </a:lnTo>
                <a:cubicBezTo>
                  <a:pt x="100873" y="190263"/>
                  <a:pt x="100936" y="190294"/>
                  <a:pt x="100968" y="190326"/>
                </a:cubicBezTo>
                <a:cubicBezTo>
                  <a:pt x="100999" y="190389"/>
                  <a:pt x="101031" y="190420"/>
                  <a:pt x="101094" y="190452"/>
                </a:cubicBezTo>
                <a:lnTo>
                  <a:pt x="101094" y="190452"/>
                </a:lnTo>
                <a:lnTo>
                  <a:pt x="101094" y="190452"/>
                </a:lnTo>
                <a:cubicBezTo>
                  <a:pt x="101125" y="190483"/>
                  <a:pt x="101156" y="190515"/>
                  <a:pt x="101219" y="190546"/>
                </a:cubicBezTo>
                <a:cubicBezTo>
                  <a:pt x="101251" y="190578"/>
                  <a:pt x="101314" y="190640"/>
                  <a:pt x="101345" y="190672"/>
                </a:cubicBezTo>
                <a:cubicBezTo>
                  <a:pt x="101408" y="190703"/>
                  <a:pt x="101471" y="190766"/>
                  <a:pt x="101534" y="190798"/>
                </a:cubicBezTo>
                <a:cubicBezTo>
                  <a:pt x="101628" y="190892"/>
                  <a:pt x="101754" y="190955"/>
                  <a:pt x="101849" y="191049"/>
                </a:cubicBezTo>
                <a:cubicBezTo>
                  <a:pt x="101849" y="191049"/>
                  <a:pt x="101880" y="191049"/>
                  <a:pt x="101880" y="191049"/>
                </a:cubicBezTo>
                <a:cubicBezTo>
                  <a:pt x="101912" y="191081"/>
                  <a:pt x="101943" y="191081"/>
                  <a:pt x="101974" y="191112"/>
                </a:cubicBezTo>
                <a:cubicBezTo>
                  <a:pt x="102100" y="191175"/>
                  <a:pt x="102195" y="191238"/>
                  <a:pt x="102321" y="191301"/>
                </a:cubicBezTo>
                <a:cubicBezTo>
                  <a:pt x="102321" y="191301"/>
                  <a:pt x="102352" y="191301"/>
                  <a:pt x="102352" y="191301"/>
                </a:cubicBezTo>
                <a:cubicBezTo>
                  <a:pt x="102384" y="191333"/>
                  <a:pt x="102415" y="191333"/>
                  <a:pt x="102415" y="191333"/>
                </a:cubicBezTo>
                <a:lnTo>
                  <a:pt x="102446" y="191333"/>
                </a:lnTo>
                <a:lnTo>
                  <a:pt x="102572" y="191396"/>
                </a:lnTo>
                <a:cubicBezTo>
                  <a:pt x="102635" y="191427"/>
                  <a:pt x="102730" y="191490"/>
                  <a:pt x="102824" y="191490"/>
                </a:cubicBezTo>
                <a:cubicBezTo>
                  <a:pt x="102887" y="191521"/>
                  <a:pt x="102950" y="191553"/>
                  <a:pt x="102981" y="191553"/>
                </a:cubicBezTo>
                <a:cubicBezTo>
                  <a:pt x="103044" y="191584"/>
                  <a:pt x="103107" y="191616"/>
                  <a:pt x="103170" y="191616"/>
                </a:cubicBezTo>
                <a:lnTo>
                  <a:pt x="103233" y="191616"/>
                </a:lnTo>
                <a:cubicBezTo>
                  <a:pt x="103265" y="191647"/>
                  <a:pt x="103296" y="191647"/>
                  <a:pt x="103359" y="191647"/>
                </a:cubicBezTo>
                <a:cubicBezTo>
                  <a:pt x="103422" y="191679"/>
                  <a:pt x="103485" y="191679"/>
                  <a:pt x="103548" y="191710"/>
                </a:cubicBezTo>
                <a:cubicBezTo>
                  <a:pt x="103611" y="191710"/>
                  <a:pt x="103705" y="191742"/>
                  <a:pt x="103799" y="191742"/>
                </a:cubicBezTo>
                <a:cubicBezTo>
                  <a:pt x="103862" y="191773"/>
                  <a:pt x="103894" y="191773"/>
                  <a:pt x="103957" y="191773"/>
                </a:cubicBezTo>
                <a:cubicBezTo>
                  <a:pt x="103988" y="191773"/>
                  <a:pt x="104051" y="191805"/>
                  <a:pt x="104083" y="191805"/>
                </a:cubicBezTo>
                <a:cubicBezTo>
                  <a:pt x="104208" y="191805"/>
                  <a:pt x="104366" y="191805"/>
                  <a:pt x="104492" y="191805"/>
                </a:cubicBezTo>
                <a:cubicBezTo>
                  <a:pt x="104523" y="191805"/>
                  <a:pt x="104586" y="191836"/>
                  <a:pt x="104617" y="191836"/>
                </a:cubicBezTo>
                <a:lnTo>
                  <a:pt x="104617" y="191836"/>
                </a:lnTo>
                <a:cubicBezTo>
                  <a:pt x="104649" y="191836"/>
                  <a:pt x="104712" y="191805"/>
                  <a:pt x="104743" y="191805"/>
                </a:cubicBezTo>
                <a:cubicBezTo>
                  <a:pt x="104869" y="191805"/>
                  <a:pt x="105026" y="191805"/>
                  <a:pt x="105152" y="191805"/>
                </a:cubicBezTo>
                <a:cubicBezTo>
                  <a:pt x="105184" y="191805"/>
                  <a:pt x="105247" y="191773"/>
                  <a:pt x="105278" y="191773"/>
                </a:cubicBezTo>
                <a:cubicBezTo>
                  <a:pt x="105341" y="191773"/>
                  <a:pt x="105373" y="191773"/>
                  <a:pt x="105436" y="191742"/>
                </a:cubicBezTo>
                <a:cubicBezTo>
                  <a:pt x="105530" y="191742"/>
                  <a:pt x="105624" y="191710"/>
                  <a:pt x="105687" y="191710"/>
                </a:cubicBezTo>
                <a:cubicBezTo>
                  <a:pt x="105750" y="191679"/>
                  <a:pt x="105813" y="191679"/>
                  <a:pt x="105876" y="191647"/>
                </a:cubicBezTo>
                <a:cubicBezTo>
                  <a:pt x="105939" y="191647"/>
                  <a:pt x="105970" y="191647"/>
                  <a:pt x="106002" y="191616"/>
                </a:cubicBezTo>
                <a:cubicBezTo>
                  <a:pt x="106033" y="191616"/>
                  <a:pt x="106033" y="191616"/>
                  <a:pt x="106065" y="191616"/>
                </a:cubicBezTo>
                <a:cubicBezTo>
                  <a:pt x="106128" y="191616"/>
                  <a:pt x="106191" y="191584"/>
                  <a:pt x="106254" y="191553"/>
                </a:cubicBezTo>
                <a:lnTo>
                  <a:pt x="106411" y="191490"/>
                </a:lnTo>
                <a:cubicBezTo>
                  <a:pt x="106505" y="191459"/>
                  <a:pt x="106600" y="191427"/>
                  <a:pt x="106663" y="191396"/>
                </a:cubicBezTo>
                <a:cubicBezTo>
                  <a:pt x="106726" y="191396"/>
                  <a:pt x="106757" y="191364"/>
                  <a:pt x="106788" y="191333"/>
                </a:cubicBezTo>
                <a:lnTo>
                  <a:pt x="106820" y="191333"/>
                </a:lnTo>
                <a:cubicBezTo>
                  <a:pt x="106820" y="191333"/>
                  <a:pt x="106851" y="191333"/>
                  <a:pt x="106883" y="191301"/>
                </a:cubicBezTo>
                <a:cubicBezTo>
                  <a:pt x="106883" y="191301"/>
                  <a:pt x="106914" y="191301"/>
                  <a:pt x="106914" y="191301"/>
                </a:cubicBezTo>
                <a:cubicBezTo>
                  <a:pt x="107040" y="191238"/>
                  <a:pt x="107135" y="191175"/>
                  <a:pt x="107260" y="191112"/>
                </a:cubicBezTo>
                <a:cubicBezTo>
                  <a:pt x="107292" y="191081"/>
                  <a:pt x="107323" y="191049"/>
                  <a:pt x="107355" y="191049"/>
                </a:cubicBezTo>
                <a:lnTo>
                  <a:pt x="107386" y="191049"/>
                </a:lnTo>
                <a:cubicBezTo>
                  <a:pt x="107481" y="190955"/>
                  <a:pt x="107607" y="190892"/>
                  <a:pt x="107701" y="190798"/>
                </a:cubicBezTo>
                <a:cubicBezTo>
                  <a:pt x="107764" y="190766"/>
                  <a:pt x="107827" y="190703"/>
                  <a:pt x="107890" y="190672"/>
                </a:cubicBezTo>
                <a:cubicBezTo>
                  <a:pt x="107953" y="190640"/>
                  <a:pt x="107984" y="190578"/>
                  <a:pt x="108016" y="190546"/>
                </a:cubicBezTo>
                <a:cubicBezTo>
                  <a:pt x="108078" y="190515"/>
                  <a:pt x="108110" y="190483"/>
                  <a:pt x="108141" y="190452"/>
                </a:cubicBezTo>
                <a:lnTo>
                  <a:pt x="108141" y="190452"/>
                </a:lnTo>
                <a:lnTo>
                  <a:pt x="108141" y="190452"/>
                </a:lnTo>
                <a:cubicBezTo>
                  <a:pt x="108204" y="190420"/>
                  <a:pt x="108236" y="190389"/>
                  <a:pt x="108267" y="190326"/>
                </a:cubicBezTo>
                <a:cubicBezTo>
                  <a:pt x="108299" y="190294"/>
                  <a:pt x="108362" y="190263"/>
                  <a:pt x="108393" y="190200"/>
                </a:cubicBezTo>
                <a:lnTo>
                  <a:pt x="108393" y="190200"/>
                </a:lnTo>
                <a:cubicBezTo>
                  <a:pt x="108425" y="190169"/>
                  <a:pt x="108425" y="190169"/>
                  <a:pt x="108456" y="190137"/>
                </a:cubicBezTo>
                <a:lnTo>
                  <a:pt x="108519" y="190106"/>
                </a:lnTo>
                <a:lnTo>
                  <a:pt x="108582" y="190011"/>
                </a:lnTo>
                <a:lnTo>
                  <a:pt x="108582" y="190011"/>
                </a:lnTo>
                <a:lnTo>
                  <a:pt x="207945" y="75828"/>
                </a:lnTo>
                <a:cubicBezTo>
                  <a:pt x="207976" y="75797"/>
                  <a:pt x="207976" y="75766"/>
                  <a:pt x="208008" y="75766"/>
                </a:cubicBezTo>
                <a:cubicBezTo>
                  <a:pt x="208039" y="75703"/>
                  <a:pt x="208071" y="75671"/>
                  <a:pt x="208102" y="75608"/>
                </a:cubicBezTo>
                <a:cubicBezTo>
                  <a:pt x="208165" y="75545"/>
                  <a:pt x="208228" y="75482"/>
                  <a:pt x="208291" y="75388"/>
                </a:cubicBezTo>
                <a:close/>
                <a:moveTo>
                  <a:pt x="46409" y="77622"/>
                </a:moveTo>
                <a:lnTo>
                  <a:pt x="83065" y="153891"/>
                </a:lnTo>
                <a:lnTo>
                  <a:pt x="16707" y="77622"/>
                </a:lnTo>
                <a:close/>
                <a:moveTo>
                  <a:pt x="58019" y="77622"/>
                </a:moveTo>
                <a:lnTo>
                  <a:pt x="99394" y="77622"/>
                </a:lnTo>
                <a:lnTo>
                  <a:pt x="99394" y="163644"/>
                </a:lnTo>
                <a:close/>
                <a:moveTo>
                  <a:pt x="109840" y="77622"/>
                </a:moveTo>
                <a:lnTo>
                  <a:pt x="151215" y="77622"/>
                </a:lnTo>
                <a:lnTo>
                  <a:pt x="109840" y="163644"/>
                </a:lnTo>
                <a:close/>
                <a:moveTo>
                  <a:pt x="162826" y="77622"/>
                </a:moveTo>
                <a:lnTo>
                  <a:pt x="192528" y="77622"/>
                </a:lnTo>
                <a:lnTo>
                  <a:pt x="126139" y="153891"/>
                </a:lnTo>
                <a:close/>
                <a:moveTo>
                  <a:pt x="194699" y="67144"/>
                </a:moveTo>
                <a:lnTo>
                  <a:pt x="163046" y="67144"/>
                </a:lnTo>
                <a:lnTo>
                  <a:pt x="139857" y="10446"/>
                </a:lnTo>
                <a:lnTo>
                  <a:pt x="160183" y="10446"/>
                </a:lnTo>
                <a:close/>
                <a:moveTo>
                  <a:pt x="128561" y="10446"/>
                </a:moveTo>
                <a:lnTo>
                  <a:pt x="151750" y="67144"/>
                </a:lnTo>
                <a:lnTo>
                  <a:pt x="109840" y="67144"/>
                </a:lnTo>
                <a:lnTo>
                  <a:pt x="109840" y="10446"/>
                </a:lnTo>
                <a:close/>
                <a:moveTo>
                  <a:pt x="99394" y="67144"/>
                </a:moveTo>
                <a:lnTo>
                  <a:pt x="57485" y="67144"/>
                </a:lnTo>
                <a:lnTo>
                  <a:pt x="80673" y="10446"/>
                </a:lnTo>
                <a:lnTo>
                  <a:pt x="99394" y="10446"/>
                </a:lnTo>
                <a:close/>
                <a:moveTo>
                  <a:pt x="49052" y="10446"/>
                </a:moveTo>
                <a:lnTo>
                  <a:pt x="69378" y="10446"/>
                </a:lnTo>
                <a:lnTo>
                  <a:pt x="46189" y="67144"/>
                </a:lnTo>
                <a:lnTo>
                  <a:pt x="14536" y="67144"/>
                </a:lnTo>
                <a:close/>
                <a:moveTo>
                  <a:pt x="49052" y="10446"/>
                </a:moveTo>
                <a:close/>
              </a:path>
            </a:pathLst>
          </a:custGeom>
          <a:gradFill>
            <a:gsLst>
              <a:gs pos="0">
                <a:srgbClr val="D1208D"/>
              </a:gs>
              <a:gs pos="100000">
                <a:srgbClr val="81F5FF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CEE933-C9B3-40E9-808F-03ED8EFCA2A8}"/>
              </a:ext>
            </a:extLst>
          </p:cNvPr>
          <p:cNvSpPr txBox="1"/>
          <p:nvPr/>
        </p:nvSpPr>
        <p:spPr>
          <a:xfrm>
            <a:off x="2009606" y="1431699"/>
            <a:ext cx="6515100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ts val="21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707885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What data to retrieve through monitoring?</a:t>
            </a: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AE477-C77C-4063-8ED6-D9556114198C}"/>
              </a:ext>
            </a:extLst>
          </p:cNvPr>
          <p:cNvSpPr txBox="1"/>
          <p:nvPr/>
        </p:nvSpPr>
        <p:spPr>
          <a:xfrm>
            <a:off x="1484848" y="2373277"/>
            <a:ext cx="8665363" cy="185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ts val="165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1800" dirty="0">
                <a:solidFill>
                  <a:srgbClr val="2B2D2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Now we know that Zabbix will use Zabbix Agent, SNMP, JMS, and IPMI checks. However, how will these monitoring techniques know what data to retrieve ?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lnSpc>
                <a:spcPts val="165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sz="1800" dirty="0">
                <a:solidFill>
                  <a:srgbClr val="2B2D2F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This will be dictated by templates. When you add a host in Zabbix to monitor, then you assign a templated to that host. Template dictates what type of data it would like Zabbix agent, SNMP, JMS, or IPMI checks have to send back to Zabbix.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2629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482211-E45A-4CB0-B1AB-BDDC85259853}"/>
              </a:ext>
            </a:extLst>
          </p:cNvPr>
          <p:cNvSpPr txBox="1"/>
          <p:nvPr/>
        </p:nvSpPr>
        <p:spPr>
          <a:xfrm>
            <a:off x="7850410" y="631137"/>
            <a:ext cx="346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u="sng" strike="noStrike" cap="none" normalizeH="0" baseline="0" dirty="0">
                <a:ln>
                  <a:solidFill>
                    <a:schemeClr val="bg1"/>
                  </a:solidFill>
                </a:ln>
                <a:solidFill>
                  <a:srgbClr val="20212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OPERATION:</a:t>
            </a:r>
            <a:r>
              <a:rPr kumimoji="0" lang="en-US" altLang="en-US" sz="4000" b="1" u="sng" strike="noStrike" cap="none" normalizeH="0" baseline="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Isosceles Triangle 61">
            <a:extLst>
              <a:ext uri="{FF2B5EF4-FFF2-40B4-BE49-F238E27FC236}">
                <a16:creationId xmlns:a16="http://schemas.microsoft.com/office/drawing/2014/main" id="{CBB0966D-CBAA-91D6-29C2-6839B3351E16}"/>
              </a:ext>
            </a:extLst>
          </p:cNvPr>
          <p:cNvSpPr/>
          <p:nvPr/>
        </p:nvSpPr>
        <p:spPr>
          <a:xfrm rot="3584032">
            <a:off x="4691033" y="607912"/>
            <a:ext cx="2921856" cy="3834460"/>
          </a:xfrm>
          <a:custGeom>
            <a:avLst/>
            <a:gdLst/>
            <a:ahLst/>
            <a:cxnLst/>
            <a:rect l="l" t="t" r="r" b="b"/>
            <a:pathLst>
              <a:path w="2571340" h="3374463">
                <a:moveTo>
                  <a:pt x="194133" y="1409566"/>
                </a:moveTo>
                <a:lnTo>
                  <a:pt x="344169" y="1502938"/>
                </a:lnTo>
                <a:cubicBezTo>
                  <a:pt x="73307" y="1938169"/>
                  <a:pt x="136087" y="2502332"/>
                  <a:pt x="496001" y="2867371"/>
                </a:cubicBezTo>
                <a:cubicBezTo>
                  <a:pt x="855916" y="3232410"/>
                  <a:pt x="1419135" y="3303158"/>
                  <a:pt x="1858151" y="3038476"/>
                </a:cubicBezTo>
                <a:cubicBezTo>
                  <a:pt x="2297167" y="2773793"/>
                  <a:pt x="2497527" y="2242683"/>
                  <a:pt x="2342723" y="1753984"/>
                </a:cubicBezTo>
                <a:cubicBezTo>
                  <a:pt x="2190311" y="1272834"/>
                  <a:pt x="1732744" y="956291"/>
                  <a:pt x="1230673" y="982086"/>
                </a:cubicBezTo>
                <a:lnTo>
                  <a:pt x="1230777" y="982870"/>
                </a:lnTo>
                <a:lnTo>
                  <a:pt x="970744" y="982870"/>
                </a:lnTo>
                <a:lnTo>
                  <a:pt x="1100761" y="0"/>
                </a:lnTo>
                <a:lnTo>
                  <a:pt x="1207395" y="806117"/>
                </a:lnTo>
                <a:cubicBezTo>
                  <a:pt x="1795169" y="769721"/>
                  <a:pt x="2333023" y="1138157"/>
                  <a:pt x="2511192" y="1700619"/>
                </a:cubicBezTo>
                <a:cubicBezTo>
                  <a:pt x="2690666" y="2267201"/>
                  <a:pt x="2458375" y="2882952"/>
                  <a:pt x="1949395" y="3189817"/>
                </a:cubicBezTo>
                <a:cubicBezTo>
                  <a:pt x="1440415" y="3496681"/>
                  <a:pt x="787436" y="3414658"/>
                  <a:pt x="370163" y="2991444"/>
                </a:cubicBezTo>
                <a:cubicBezTo>
                  <a:pt x="-47111" y="2568231"/>
                  <a:pt x="-119895" y="1914158"/>
                  <a:pt x="194133" y="1409566"/>
                </a:cubicBezTo>
                <a:close/>
              </a:path>
            </a:pathLst>
          </a:cu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8AD8F3-9643-F996-B997-0C06E9AD5AD4}"/>
              </a:ext>
            </a:extLst>
          </p:cNvPr>
          <p:cNvSpPr/>
          <p:nvPr/>
        </p:nvSpPr>
        <p:spPr>
          <a:xfrm>
            <a:off x="5423830" y="1055421"/>
            <a:ext cx="762478" cy="76247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2771D2AE-DE1A-533D-0B8B-278BE30DCD41}"/>
              </a:ext>
            </a:extLst>
          </p:cNvPr>
          <p:cNvSpPr/>
          <p:nvPr/>
        </p:nvSpPr>
        <p:spPr>
          <a:xfrm>
            <a:off x="4107086" y="2904235"/>
            <a:ext cx="762478" cy="76247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6">
            <a:extLst>
              <a:ext uri="{FF2B5EF4-FFF2-40B4-BE49-F238E27FC236}">
                <a16:creationId xmlns:a16="http://schemas.microsoft.com/office/drawing/2014/main" id="{089878B4-38D8-FA6C-D6FF-2E76F3A4419C}"/>
              </a:ext>
            </a:extLst>
          </p:cNvPr>
          <p:cNvSpPr/>
          <p:nvPr/>
        </p:nvSpPr>
        <p:spPr>
          <a:xfrm>
            <a:off x="6631372" y="2894687"/>
            <a:ext cx="762478" cy="76247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397610E-9922-F6C1-0E2A-2A6CF412F593}"/>
              </a:ext>
            </a:extLst>
          </p:cNvPr>
          <p:cNvSpPr txBox="1"/>
          <p:nvPr/>
        </p:nvSpPr>
        <p:spPr>
          <a:xfrm>
            <a:off x="5541216" y="1194972"/>
            <a:ext cx="64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AB0AD26-3F31-36C5-947D-01B1701D2A86}"/>
              </a:ext>
            </a:extLst>
          </p:cNvPr>
          <p:cNvSpPr txBox="1"/>
          <p:nvPr/>
        </p:nvSpPr>
        <p:spPr>
          <a:xfrm>
            <a:off x="4200467" y="3042595"/>
            <a:ext cx="78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8B2C1041-340A-6827-C165-4344389896EE}"/>
              </a:ext>
            </a:extLst>
          </p:cNvPr>
          <p:cNvSpPr txBox="1"/>
          <p:nvPr/>
        </p:nvSpPr>
        <p:spPr>
          <a:xfrm>
            <a:off x="6749449" y="3045093"/>
            <a:ext cx="741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D5693810-76DB-3345-32FD-78910900B795}"/>
              </a:ext>
            </a:extLst>
          </p:cNvPr>
          <p:cNvSpPr txBox="1"/>
          <p:nvPr/>
        </p:nvSpPr>
        <p:spPr>
          <a:xfrm>
            <a:off x="1705575" y="369527"/>
            <a:ext cx="323728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1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hree discovery mode</a:t>
            </a:r>
            <a:r>
              <a:rPr lang="en-US" sz="1800" b="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options: </a:t>
            </a:r>
            <a:endParaRPr lang="en-US" sz="1800" b="1" kern="14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 discovery </a:t>
            </a:r>
            <a:endParaRPr lang="en-US" altLang="ko-KR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Low-level discovery </a:t>
            </a:r>
            <a:endParaRPr lang="en-US" altLang="ko-KR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Auto-discovery </a:t>
            </a:r>
            <a:endParaRPr lang="ko-KR" altLang="en-US" sz="2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25">
            <a:extLst>
              <a:ext uri="{FF2B5EF4-FFF2-40B4-BE49-F238E27FC236}">
                <a16:creationId xmlns:a16="http://schemas.microsoft.com/office/drawing/2014/main" id="{F6CE28FA-5182-51E1-80E3-AD57AEA6013D}"/>
              </a:ext>
            </a:extLst>
          </p:cNvPr>
          <p:cNvGrpSpPr/>
          <p:nvPr/>
        </p:nvGrpSpPr>
        <p:grpSpPr>
          <a:xfrm>
            <a:off x="4952007" y="1953261"/>
            <a:ext cx="1566896" cy="1568500"/>
            <a:chOff x="4575624" y="1889751"/>
            <a:chExt cx="3031666" cy="3034769"/>
          </a:xfrm>
        </p:grpSpPr>
        <p:sp>
          <p:nvSpPr>
            <p:cNvPr id="16" name="Freeform: Shape 26">
              <a:extLst>
                <a:ext uri="{FF2B5EF4-FFF2-40B4-BE49-F238E27FC236}">
                  <a16:creationId xmlns:a16="http://schemas.microsoft.com/office/drawing/2014/main" id="{EA276321-7EF1-4F67-8FD0-A48B92BE5FA3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 cap="flat">
              <a:solidFill>
                <a:srgbClr val="92D050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27">
              <a:extLst>
                <a:ext uri="{FF2B5EF4-FFF2-40B4-BE49-F238E27FC236}">
                  <a16:creationId xmlns:a16="http://schemas.microsoft.com/office/drawing/2014/main" id="{B2DEE2C7-4A48-2EA9-26B7-2CEDFB146862}"/>
                </a:ext>
              </a:extLst>
            </p:cNvPr>
            <p:cNvSpPr/>
            <p:nvPr/>
          </p:nvSpPr>
          <p:spPr>
            <a:xfrm>
              <a:off x="4579072" y="1889751"/>
              <a:ext cx="3028218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rgbClr val="92D050"/>
            </a:solidFill>
            <a:ln w="9525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F9EC3009-0700-37E1-42AE-C37356FC980C}"/>
              </a:ext>
            </a:extLst>
          </p:cNvPr>
          <p:cNvSpPr txBox="1"/>
          <p:nvPr/>
        </p:nvSpPr>
        <p:spPr>
          <a:xfrm>
            <a:off x="265857" y="2081414"/>
            <a:ext cx="3885136" cy="2007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Polling: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Passive checks (polling):</a:t>
            </a:r>
            <a:endParaRPr lang="en-US" sz="1800" b="1" kern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b="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Zabbix server requests a value        from Zabbix agent.</a:t>
            </a:r>
            <a:endParaRPr lang="en-US" sz="1800" b="1" kern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Agent processes the request and returns the value to Zabbix server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E3F3B149-81DA-ED7B-5228-23421291F190}"/>
              </a:ext>
            </a:extLst>
          </p:cNvPr>
          <p:cNvSpPr txBox="1"/>
          <p:nvPr/>
        </p:nvSpPr>
        <p:spPr>
          <a:xfrm>
            <a:off x="7535797" y="2400128"/>
            <a:ext cx="4090426" cy="2057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1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rapping: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 checks (trapping):</a:t>
            </a:r>
            <a:endParaRPr lang="en-US" sz="1800" b="1" kern="14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800" b="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Zabbix agent requests from Zabbix server a list of active checks.</a:t>
            </a:r>
            <a:endParaRPr lang="en-US" sz="1800" b="1" kern="14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kern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Agent sends the results in periodically.</a:t>
            </a:r>
            <a:endParaRPr lang="en-US" sz="1800" b="1" kern="14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D68AB197-8EBA-F17F-BABA-60FA7104DCB8}"/>
              </a:ext>
            </a:extLst>
          </p:cNvPr>
          <p:cNvSpPr txBox="1"/>
          <p:nvPr/>
        </p:nvSpPr>
        <p:spPr>
          <a:xfrm>
            <a:off x="4335924" y="4244026"/>
            <a:ext cx="27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ZABBIX</a:t>
            </a:r>
          </a:p>
        </p:txBody>
      </p:sp>
    </p:spTree>
    <p:extLst>
      <p:ext uri="{BB962C8B-B14F-4D97-AF65-F5344CB8AC3E}">
        <p14:creationId xmlns:p14="http://schemas.microsoft.com/office/powerpoint/2010/main" val="9411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3" grpId="0" animBg="1"/>
      <p:bldP spid="4" grpId="0" animBg="1"/>
      <p:bldP spid="8" grpId="0" animBg="1"/>
      <p:bldP spid="9" grpId="0" animBg="1"/>
      <p:bldP spid="10" grpId="0"/>
      <p:bldP spid="11" grpId="0"/>
      <p:bldP spid="13" grpId="0"/>
      <p:bldP spid="14" grpId="0"/>
      <p:bldP spid="19" grpId="0"/>
      <p:bldP spid="20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938005" y="12528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41CC36E8-4AA9-0582-9700-CDBB2F6D6909}"/>
              </a:ext>
            </a:extLst>
          </p:cNvPr>
          <p:cNvSpPr/>
          <p:nvPr/>
        </p:nvSpPr>
        <p:spPr>
          <a:xfrm>
            <a:off x="7604299" y="1316620"/>
            <a:ext cx="2424546" cy="5020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FE6CC259-8989-B0EB-FC87-8652E14DF005}"/>
              </a:ext>
            </a:extLst>
          </p:cNvPr>
          <p:cNvSpPr/>
          <p:nvPr/>
        </p:nvSpPr>
        <p:spPr>
          <a:xfrm>
            <a:off x="7735917" y="2351555"/>
            <a:ext cx="2161309" cy="118398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Passive mode</a:t>
            </a: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ABD41162-70A6-4CE5-4633-99C208B05950}"/>
              </a:ext>
            </a:extLst>
          </p:cNvPr>
          <p:cNvSpPr/>
          <p:nvPr/>
        </p:nvSpPr>
        <p:spPr>
          <a:xfrm>
            <a:off x="2345112" y="1316620"/>
            <a:ext cx="2209803" cy="5020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Đồ họa 9" descr="Server with solid fill">
            <a:extLst>
              <a:ext uri="{FF2B5EF4-FFF2-40B4-BE49-F238E27FC236}">
                <a16:creationId xmlns:a16="http://schemas.microsoft.com/office/drawing/2014/main" id="{5E81EF24-D377-00CB-6981-0EBEB7DE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6755" y="1856947"/>
            <a:ext cx="914400" cy="914400"/>
          </a:xfrm>
          <a:prstGeom prst="rect">
            <a:avLst/>
          </a:prstGeom>
        </p:spPr>
      </p:pic>
      <p:pic>
        <p:nvPicPr>
          <p:cNvPr id="11" name="Đồ họa 10" descr="Customer review with solid fill">
            <a:extLst>
              <a:ext uri="{FF2B5EF4-FFF2-40B4-BE49-F238E27FC236}">
                <a16:creationId xmlns:a16="http://schemas.microsoft.com/office/drawing/2014/main" id="{C7351776-8AD8-8829-978E-EF7EA9FE1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9372" y="1437155"/>
            <a:ext cx="914400" cy="914400"/>
          </a:xfrm>
          <a:prstGeom prst="rect">
            <a:avLst/>
          </a:prstGeom>
        </p:spPr>
      </p:pic>
      <p:sp>
        <p:nvSpPr>
          <p:cNvPr id="12" name="Mũi tên: Cong Xuống 11">
            <a:extLst>
              <a:ext uri="{FF2B5EF4-FFF2-40B4-BE49-F238E27FC236}">
                <a16:creationId xmlns:a16="http://schemas.microsoft.com/office/drawing/2014/main" id="{915245A0-C84C-FEF3-4EB2-BACCB92AB863}"/>
              </a:ext>
            </a:extLst>
          </p:cNvPr>
          <p:cNvSpPr/>
          <p:nvPr/>
        </p:nvSpPr>
        <p:spPr>
          <a:xfrm>
            <a:off x="4686534" y="1995493"/>
            <a:ext cx="2884514" cy="77585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88E59240-43E8-B4DD-8C54-DC1F5BB47974}"/>
              </a:ext>
            </a:extLst>
          </p:cNvPr>
          <p:cNvSpPr/>
          <p:nvPr/>
        </p:nvSpPr>
        <p:spPr>
          <a:xfrm>
            <a:off x="7742844" y="3695446"/>
            <a:ext cx="2161309" cy="252152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Active mode</a:t>
            </a:r>
          </a:p>
        </p:txBody>
      </p:sp>
      <p:sp>
        <p:nvSpPr>
          <p:cNvPr id="14" name="Mũi tên: Cong Lên 13">
            <a:extLst>
              <a:ext uri="{FF2B5EF4-FFF2-40B4-BE49-F238E27FC236}">
                <a16:creationId xmlns:a16="http://schemas.microsoft.com/office/drawing/2014/main" id="{B1D55341-857A-F593-C687-8BB3457CF5F7}"/>
              </a:ext>
            </a:extLst>
          </p:cNvPr>
          <p:cNvSpPr/>
          <p:nvPr/>
        </p:nvSpPr>
        <p:spPr>
          <a:xfrm flipH="1">
            <a:off x="4639425" y="2943545"/>
            <a:ext cx="2793078" cy="63279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Mũi tên: Cong Lên 14">
            <a:extLst>
              <a:ext uri="{FF2B5EF4-FFF2-40B4-BE49-F238E27FC236}">
                <a16:creationId xmlns:a16="http://schemas.microsoft.com/office/drawing/2014/main" id="{4461DD50-EB96-8118-60E7-79CFE82D47E6}"/>
              </a:ext>
            </a:extLst>
          </p:cNvPr>
          <p:cNvSpPr/>
          <p:nvPr/>
        </p:nvSpPr>
        <p:spPr>
          <a:xfrm>
            <a:off x="4719783" y="4516789"/>
            <a:ext cx="2884516" cy="80499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Mũi tên: Cong Lên 15">
            <a:extLst>
              <a:ext uri="{FF2B5EF4-FFF2-40B4-BE49-F238E27FC236}">
                <a16:creationId xmlns:a16="http://schemas.microsoft.com/office/drawing/2014/main" id="{38FA98C6-3046-9C97-276E-8C9DB89C09DE}"/>
              </a:ext>
            </a:extLst>
          </p:cNvPr>
          <p:cNvSpPr/>
          <p:nvPr/>
        </p:nvSpPr>
        <p:spPr>
          <a:xfrm rot="10800000">
            <a:off x="4637349" y="3715935"/>
            <a:ext cx="2884516" cy="81767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Hình chữ nhật: Góc Tròn 16">
            <a:extLst>
              <a:ext uri="{FF2B5EF4-FFF2-40B4-BE49-F238E27FC236}">
                <a16:creationId xmlns:a16="http://schemas.microsoft.com/office/drawing/2014/main" id="{9C7D078F-6976-FAD1-25EB-3C501E467727}"/>
              </a:ext>
            </a:extLst>
          </p:cNvPr>
          <p:cNvSpPr/>
          <p:nvPr/>
        </p:nvSpPr>
        <p:spPr>
          <a:xfrm>
            <a:off x="5118276" y="1732032"/>
            <a:ext cx="1922661" cy="41937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  <a:p>
            <a:pPr algn="ctr"/>
            <a:r>
              <a:rPr lang="en-US" sz="1500" dirty="0">
                <a:solidFill>
                  <a:schemeClr val="tx1"/>
                </a:solidFill>
              </a:rPr>
              <a:t>Request Used memory</a:t>
            </a:r>
          </a:p>
          <a:p>
            <a:pPr algn="ctr"/>
            <a:endParaRPr lang="en-US" dirty="0"/>
          </a:p>
        </p:txBody>
      </p:sp>
      <p:sp>
        <p:nvSpPr>
          <p:cNvPr id="18" name="Hình chữ nhật: Góc Tròn 17">
            <a:extLst>
              <a:ext uri="{FF2B5EF4-FFF2-40B4-BE49-F238E27FC236}">
                <a16:creationId xmlns:a16="http://schemas.microsoft.com/office/drawing/2014/main" id="{DDFC9797-D0BE-369B-8123-0F326E9E0771}"/>
              </a:ext>
            </a:extLst>
          </p:cNvPr>
          <p:cNvSpPr/>
          <p:nvPr/>
        </p:nvSpPr>
        <p:spPr>
          <a:xfrm>
            <a:off x="5298761" y="3180875"/>
            <a:ext cx="1660060" cy="41937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Response: 6 Gb</a:t>
            </a:r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FF32AB75-88B5-5DBC-B4B2-46E619DBA543}"/>
              </a:ext>
            </a:extLst>
          </p:cNvPr>
          <p:cNvSpPr/>
          <p:nvPr/>
        </p:nvSpPr>
        <p:spPr>
          <a:xfrm>
            <a:off x="5200349" y="3711106"/>
            <a:ext cx="1923384" cy="41937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Request list to check</a:t>
            </a:r>
          </a:p>
        </p:txBody>
      </p:sp>
      <p:sp>
        <p:nvSpPr>
          <p:cNvPr id="20" name="Hình chữ nhật: Góc Tròn 19">
            <a:extLst>
              <a:ext uri="{FF2B5EF4-FFF2-40B4-BE49-F238E27FC236}">
                <a16:creationId xmlns:a16="http://schemas.microsoft.com/office/drawing/2014/main" id="{36442B66-0CE1-AB42-745F-6E37CCCEB56D}"/>
              </a:ext>
            </a:extLst>
          </p:cNvPr>
          <p:cNvSpPr/>
          <p:nvPr/>
        </p:nvSpPr>
        <p:spPr>
          <a:xfrm>
            <a:off x="5125305" y="4831787"/>
            <a:ext cx="2073473" cy="41937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Response(memory,…) </a:t>
            </a:r>
          </a:p>
        </p:txBody>
      </p:sp>
      <p:sp>
        <p:nvSpPr>
          <p:cNvPr id="21" name="Mũi tên: Trái 20">
            <a:extLst>
              <a:ext uri="{FF2B5EF4-FFF2-40B4-BE49-F238E27FC236}">
                <a16:creationId xmlns:a16="http://schemas.microsoft.com/office/drawing/2014/main" id="{2DDC3C32-21AF-A404-37DA-6BA9919ED8A0}"/>
              </a:ext>
            </a:extLst>
          </p:cNvPr>
          <p:cNvSpPr/>
          <p:nvPr/>
        </p:nvSpPr>
        <p:spPr>
          <a:xfrm>
            <a:off x="4726711" y="5619955"/>
            <a:ext cx="2795154" cy="35156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ình chữ nhật: Góc Tròn 21">
            <a:extLst>
              <a:ext uri="{FF2B5EF4-FFF2-40B4-BE49-F238E27FC236}">
                <a16:creationId xmlns:a16="http://schemas.microsoft.com/office/drawing/2014/main" id="{17393F07-1F8E-EF5D-E58F-BD9D4560F510}"/>
              </a:ext>
            </a:extLst>
          </p:cNvPr>
          <p:cNvSpPr/>
          <p:nvPr/>
        </p:nvSpPr>
        <p:spPr>
          <a:xfrm>
            <a:off x="5125306" y="5547327"/>
            <a:ext cx="2073472" cy="41937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CPU: 3.5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Memory: 6 Gb</a:t>
            </a:r>
          </a:p>
        </p:txBody>
      </p:sp>
    </p:spTree>
    <p:extLst>
      <p:ext uri="{BB962C8B-B14F-4D97-AF65-F5344CB8AC3E}">
        <p14:creationId xmlns:p14="http://schemas.microsoft.com/office/powerpoint/2010/main" val="137696721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 rot="10800000">
            <a:off x="11978848" y="2738338"/>
            <a:ext cx="213137" cy="1474109"/>
          </a:xfrm>
          <a:custGeom>
            <a:avLst/>
            <a:gdLst/>
            <a:ahLst/>
            <a:cxnLst/>
            <a:rect l="l" t="t" r="r" b="b"/>
            <a:pathLst>
              <a:path w="14839" h="102630" extrusionOk="0">
                <a:moveTo>
                  <a:pt x="0" y="0"/>
                </a:moveTo>
                <a:lnTo>
                  <a:pt x="0" y="6401"/>
                </a:lnTo>
                <a:lnTo>
                  <a:pt x="7274" y="13165"/>
                </a:lnTo>
                <a:cubicBezTo>
                  <a:pt x="8874" y="14766"/>
                  <a:pt x="9819" y="16948"/>
                  <a:pt x="9965" y="19202"/>
                </a:cubicBezTo>
                <a:lnTo>
                  <a:pt x="9965" y="83355"/>
                </a:lnTo>
                <a:cubicBezTo>
                  <a:pt x="9819" y="85682"/>
                  <a:pt x="8874" y="87864"/>
                  <a:pt x="7274" y="89465"/>
                </a:cubicBezTo>
                <a:lnTo>
                  <a:pt x="0" y="96156"/>
                </a:lnTo>
                <a:lnTo>
                  <a:pt x="0" y="102630"/>
                </a:lnTo>
                <a:lnTo>
                  <a:pt x="3128" y="99793"/>
                </a:lnTo>
                <a:lnTo>
                  <a:pt x="10692" y="92810"/>
                </a:lnTo>
                <a:cubicBezTo>
                  <a:pt x="13238" y="90337"/>
                  <a:pt x="14765" y="86919"/>
                  <a:pt x="14838" y="83355"/>
                </a:cubicBezTo>
                <a:lnTo>
                  <a:pt x="14838" y="19275"/>
                </a:lnTo>
                <a:cubicBezTo>
                  <a:pt x="14765" y="15711"/>
                  <a:pt x="13238" y="12293"/>
                  <a:pt x="10692" y="9820"/>
                </a:cubicBezTo>
                <a:lnTo>
                  <a:pt x="3128" y="2837"/>
                </a:lnTo>
                <a:lnTo>
                  <a:pt x="0" y="0"/>
                </a:lnTo>
                <a:close/>
              </a:path>
            </a:pathLst>
          </a:custGeom>
          <a:solidFill>
            <a:srgbClr val="1E6E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/>
          <p:nvPr/>
        </p:nvSpPr>
        <p:spPr>
          <a:xfrm rot="10800000">
            <a:off x="12047806" y="2831311"/>
            <a:ext cx="143145" cy="1289196"/>
          </a:xfrm>
          <a:custGeom>
            <a:avLst/>
            <a:gdLst/>
            <a:ahLst/>
            <a:cxnLst/>
            <a:rect l="l" t="t" r="r" b="b"/>
            <a:pathLst>
              <a:path w="9966" h="89756" extrusionOk="0">
                <a:moveTo>
                  <a:pt x="1" y="0"/>
                </a:moveTo>
                <a:lnTo>
                  <a:pt x="1" y="89755"/>
                </a:lnTo>
                <a:lnTo>
                  <a:pt x="7274" y="83064"/>
                </a:lnTo>
                <a:cubicBezTo>
                  <a:pt x="8875" y="81463"/>
                  <a:pt x="9820" y="79281"/>
                  <a:pt x="9966" y="76954"/>
                </a:cubicBezTo>
                <a:lnTo>
                  <a:pt x="9966" y="12874"/>
                </a:lnTo>
                <a:cubicBezTo>
                  <a:pt x="9820" y="10547"/>
                  <a:pt x="8875" y="8365"/>
                  <a:pt x="7274" y="6764"/>
                </a:cubicBezTo>
                <a:lnTo>
                  <a:pt x="1" y="0"/>
                </a:lnTo>
                <a:close/>
              </a:path>
            </a:pathLst>
          </a:custGeom>
          <a:solidFill>
            <a:srgbClr val="0909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99" name="Google Shape;199;p32"/>
          <p:cNvGrpSpPr/>
          <p:nvPr/>
        </p:nvGrpSpPr>
        <p:grpSpPr>
          <a:xfrm rot="10800000">
            <a:off x="5293257" y="-401049"/>
            <a:ext cx="1602603" cy="1258903"/>
            <a:chOff x="813468" y="2715338"/>
            <a:chExt cx="1201952" cy="944177"/>
          </a:xfrm>
        </p:grpSpPr>
        <p:sp>
          <p:nvSpPr>
            <p:cNvPr id="200" name="Google Shape;200;p32"/>
            <p:cNvSpPr/>
            <p:nvPr/>
          </p:nvSpPr>
          <p:spPr>
            <a:xfrm>
              <a:off x="813468" y="2715338"/>
              <a:ext cx="1201952" cy="944177"/>
            </a:xfrm>
            <a:custGeom>
              <a:avLst/>
              <a:gdLst/>
              <a:ahLst/>
              <a:cxnLst/>
              <a:rect l="l" t="t" r="r" b="b"/>
              <a:pathLst>
                <a:path w="111576" h="87647" extrusionOk="0">
                  <a:moveTo>
                    <a:pt x="23203" y="1"/>
                  </a:moveTo>
                  <a:cubicBezTo>
                    <a:pt x="20876" y="146"/>
                    <a:pt x="18621" y="1019"/>
                    <a:pt x="16802" y="2474"/>
                  </a:cubicBezTo>
                  <a:lnTo>
                    <a:pt x="2037" y="15712"/>
                  </a:lnTo>
                  <a:cubicBezTo>
                    <a:pt x="510" y="17239"/>
                    <a:pt x="1" y="19494"/>
                    <a:pt x="801" y="21458"/>
                  </a:cubicBezTo>
                  <a:lnTo>
                    <a:pt x="29240" y="84374"/>
                  </a:lnTo>
                  <a:cubicBezTo>
                    <a:pt x="30258" y="86265"/>
                    <a:pt x="32222" y="87574"/>
                    <a:pt x="34404" y="87647"/>
                  </a:cubicBezTo>
                  <a:lnTo>
                    <a:pt x="77172" y="87647"/>
                  </a:lnTo>
                  <a:cubicBezTo>
                    <a:pt x="79354" y="87574"/>
                    <a:pt x="81318" y="86265"/>
                    <a:pt x="82336" y="84374"/>
                  </a:cubicBezTo>
                  <a:lnTo>
                    <a:pt x="110776" y="21458"/>
                  </a:lnTo>
                  <a:cubicBezTo>
                    <a:pt x="111576" y="19494"/>
                    <a:pt x="111067" y="17239"/>
                    <a:pt x="109539" y="15712"/>
                  </a:cubicBezTo>
                  <a:lnTo>
                    <a:pt x="94774" y="2474"/>
                  </a:lnTo>
                  <a:cubicBezTo>
                    <a:pt x="92956" y="1019"/>
                    <a:pt x="90701" y="146"/>
                    <a:pt x="88446" y="1"/>
                  </a:cubicBezTo>
                  <a:close/>
                </a:path>
              </a:pathLst>
            </a:custGeom>
            <a:gradFill>
              <a:gsLst>
                <a:gs pos="0">
                  <a:srgbClr val="32819C"/>
                </a:gs>
                <a:gs pos="50000">
                  <a:srgbClr val="5ED2F1"/>
                </a:gs>
                <a:gs pos="100000">
                  <a:srgbClr val="32819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1068906" y="2916708"/>
              <a:ext cx="690302" cy="542223"/>
            </a:xfrm>
            <a:custGeom>
              <a:avLst/>
              <a:gdLst/>
              <a:ahLst/>
              <a:cxnLst/>
              <a:rect l="l" t="t" r="r" b="b"/>
              <a:pathLst>
                <a:path w="64080" h="50334" extrusionOk="0">
                  <a:moveTo>
                    <a:pt x="13311" y="1"/>
                  </a:moveTo>
                  <a:cubicBezTo>
                    <a:pt x="11929" y="73"/>
                    <a:pt x="10692" y="510"/>
                    <a:pt x="9674" y="1383"/>
                  </a:cubicBezTo>
                  <a:lnTo>
                    <a:pt x="1164" y="9020"/>
                  </a:lnTo>
                  <a:cubicBezTo>
                    <a:pt x="291" y="9820"/>
                    <a:pt x="0" y="11129"/>
                    <a:pt x="437" y="12293"/>
                  </a:cubicBezTo>
                  <a:lnTo>
                    <a:pt x="16802" y="48442"/>
                  </a:lnTo>
                  <a:cubicBezTo>
                    <a:pt x="17384" y="49533"/>
                    <a:pt x="18548" y="50261"/>
                    <a:pt x="19784" y="50333"/>
                  </a:cubicBezTo>
                  <a:lnTo>
                    <a:pt x="44368" y="50333"/>
                  </a:lnTo>
                  <a:cubicBezTo>
                    <a:pt x="45605" y="50261"/>
                    <a:pt x="46769" y="49533"/>
                    <a:pt x="47351" y="48442"/>
                  </a:cubicBezTo>
                  <a:lnTo>
                    <a:pt x="63643" y="12293"/>
                  </a:lnTo>
                  <a:cubicBezTo>
                    <a:pt x="64080" y="11129"/>
                    <a:pt x="63861" y="9820"/>
                    <a:pt x="62989" y="9020"/>
                  </a:cubicBezTo>
                  <a:lnTo>
                    <a:pt x="54479" y="1383"/>
                  </a:lnTo>
                  <a:cubicBezTo>
                    <a:pt x="53388" y="510"/>
                    <a:pt x="52151" y="73"/>
                    <a:pt x="508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1031288" y="2890068"/>
              <a:ext cx="747504" cy="594717"/>
            </a:xfrm>
            <a:custGeom>
              <a:avLst/>
              <a:gdLst/>
              <a:ahLst/>
              <a:cxnLst/>
              <a:rect l="l" t="t" r="r" b="b"/>
              <a:pathLst>
                <a:path w="69390" h="55207" extrusionOk="0">
                  <a:moveTo>
                    <a:pt x="53461" y="4874"/>
                  </a:moveTo>
                  <a:cubicBezTo>
                    <a:pt x="54188" y="4947"/>
                    <a:pt x="54916" y="5238"/>
                    <a:pt x="55498" y="5674"/>
                  </a:cubicBezTo>
                  <a:lnTo>
                    <a:pt x="64008" y="13238"/>
                  </a:lnTo>
                  <a:cubicBezTo>
                    <a:pt x="64080" y="13384"/>
                    <a:pt x="64153" y="13602"/>
                    <a:pt x="64080" y="13748"/>
                  </a:cubicBezTo>
                  <a:lnTo>
                    <a:pt x="47715" y="49897"/>
                  </a:lnTo>
                  <a:cubicBezTo>
                    <a:pt x="47570" y="50115"/>
                    <a:pt x="47279" y="50333"/>
                    <a:pt x="46988" y="50406"/>
                  </a:cubicBezTo>
                  <a:lnTo>
                    <a:pt x="22476" y="50406"/>
                  </a:lnTo>
                  <a:cubicBezTo>
                    <a:pt x="22112" y="50333"/>
                    <a:pt x="21894" y="50115"/>
                    <a:pt x="21676" y="49897"/>
                  </a:cubicBezTo>
                  <a:lnTo>
                    <a:pt x="5311" y="13748"/>
                  </a:lnTo>
                  <a:cubicBezTo>
                    <a:pt x="5311" y="13602"/>
                    <a:pt x="5311" y="13384"/>
                    <a:pt x="5456" y="13238"/>
                  </a:cubicBezTo>
                  <a:lnTo>
                    <a:pt x="13966" y="5674"/>
                  </a:lnTo>
                  <a:cubicBezTo>
                    <a:pt x="14548" y="5238"/>
                    <a:pt x="15202" y="4947"/>
                    <a:pt x="15930" y="4874"/>
                  </a:cubicBezTo>
                  <a:close/>
                  <a:moveTo>
                    <a:pt x="16003" y="1"/>
                  </a:moveTo>
                  <a:cubicBezTo>
                    <a:pt x="14039" y="73"/>
                    <a:pt x="12220" y="801"/>
                    <a:pt x="10693" y="2037"/>
                  </a:cubicBezTo>
                  <a:lnTo>
                    <a:pt x="2183" y="9674"/>
                  </a:lnTo>
                  <a:cubicBezTo>
                    <a:pt x="510" y="11202"/>
                    <a:pt x="1" y="13675"/>
                    <a:pt x="946" y="15784"/>
                  </a:cubicBezTo>
                  <a:lnTo>
                    <a:pt x="17312" y="51934"/>
                  </a:lnTo>
                  <a:cubicBezTo>
                    <a:pt x="18257" y="53897"/>
                    <a:pt x="20221" y="55207"/>
                    <a:pt x="22476" y="55207"/>
                  </a:cubicBezTo>
                  <a:lnTo>
                    <a:pt x="46988" y="55207"/>
                  </a:lnTo>
                  <a:cubicBezTo>
                    <a:pt x="49170" y="55207"/>
                    <a:pt x="51206" y="53897"/>
                    <a:pt x="52152" y="51934"/>
                  </a:cubicBezTo>
                  <a:lnTo>
                    <a:pt x="68517" y="15784"/>
                  </a:lnTo>
                  <a:cubicBezTo>
                    <a:pt x="69390" y="13675"/>
                    <a:pt x="68881" y="11202"/>
                    <a:pt x="67281" y="9674"/>
                  </a:cubicBezTo>
                  <a:lnTo>
                    <a:pt x="58771" y="2037"/>
                  </a:lnTo>
                  <a:cubicBezTo>
                    <a:pt x="57243" y="801"/>
                    <a:pt x="55425" y="73"/>
                    <a:pt x="53461" y="1"/>
                  </a:cubicBezTo>
                  <a:close/>
                </a:path>
              </a:pathLst>
            </a:custGeom>
            <a:solidFill>
              <a:srgbClr val="2C76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32"/>
          <p:cNvSpPr/>
          <p:nvPr/>
        </p:nvSpPr>
        <p:spPr>
          <a:xfrm>
            <a:off x="1044" y="2784038"/>
            <a:ext cx="143145" cy="1289196"/>
          </a:xfrm>
          <a:custGeom>
            <a:avLst/>
            <a:gdLst/>
            <a:ahLst/>
            <a:cxnLst/>
            <a:rect l="l" t="t" r="r" b="b"/>
            <a:pathLst>
              <a:path w="9966" h="89756" extrusionOk="0">
                <a:moveTo>
                  <a:pt x="1" y="0"/>
                </a:moveTo>
                <a:lnTo>
                  <a:pt x="1" y="89755"/>
                </a:lnTo>
                <a:lnTo>
                  <a:pt x="7274" y="83064"/>
                </a:lnTo>
                <a:cubicBezTo>
                  <a:pt x="8875" y="81463"/>
                  <a:pt x="9820" y="79281"/>
                  <a:pt x="9966" y="76954"/>
                </a:cubicBezTo>
                <a:lnTo>
                  <a:pt x="9966" y="12874"/>
                </a:lnTo>
                <a:cubicBezTo>
                  <a:pt x="9820" y="10547"/>
                  <a:pt x="8875" y="8365"/>
                  <a:pt x="7274" y="6764"/>
                </a:cubicBezTo>
                <a:lnTo>
                  <a:pt x="1" y="0"/>
                </a:lnTo>
                <a:close/>
              </a:path>
            </a:pathLst>
          </a:custGeom>
          <a:solidFill>
            <a:srgbClr val="09091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8" y="1951743"/>
            <a:ext cx="644597" cy="3001060"/>
          </a:xfrm>
          <a:custGeom>
            <a:avLst/>
            <a:gdLst/>
            <a:ahLst/>
            <a:cxnLst/>
            <a:rect l="l" t="t" r="r" b="b"/>
            <a:pathLst>
              <a:path w="44878" h="208939" extrusionOk="0">
                <a:moveTo>
                  <a:pt x="1214" y="0"/>
                </a:moveTo>
                <a:cubicBezTo>
                  <a:pt x="489" y="0"/>
                  <a:pt x="0" y="677"/>
                  <a:pt x="0" y="1958"/>
                </a:cubicBezTo>
                <a:lnTo>
                  <a:pt x="0" y="59564"/>
                </a:lnTo>
                <a:lnTo>
                  <a:pt x="7274" y="66328"/>
                </a:lnTo>
                <a:cubicBezTo>
                  <a:pt x="8874" y="67929"/>
                  <a:pt x="9819" y="70111"/>
                  <a:pt x="9965" y="72365"/>
                </a:cubicBezTo>
                <a:lnTo>
                  <a:pt x="9965" y="136518"/>
                </a:lnTo>
                <a:cubicBezTo>
                  <a:pt x="9819" y="138845"/>
                  <a:pt x="8874" y="141027"/>
                  <a:pt x="7274" y="142628"/>
                </a:cubicBezTo>
                <a:lnTo>
                  <a:pt x="0" y="149319"/>
                </a:lnTo>
                <a:lnTo>
                  <a:pt x="0" y="206998"/>
                </a:lnTo>
                <a:cubicBezTo>
                  <a:pt x="0" y="208263"/>
                  <a:pt x="449" y="208938"/>
                  <a:pt x="1154" y="208938"/>
                </a:cubicBezTo>
                <a:cubicBezTo>
                  <a:pt x="1585" y="208938"/>
                  <a:pt x="2112" y="208686"/>
                  <a:pt x="2691" y="208162"/>
                </a:cubicBezTo>
                <a:lnTo>
                  <a:pt x="42186" y="171940"/>
                </a:lnTo>
                <a:cubicBezTo>
                  <a:pt x="43787" y="170267"/>
                  <a:pt x="44732" y="168085"/>
                  <a:pt x="44878" y="165830"/>
                </a:cubicBezTo>
                <a:lnTo>
                  <a:pt x="44878" y="43053"/>
                </a:lnTo>
                <a:cubicBezTo>
                  <a:pt x="44732" y="40798"/>
                  <a:pt x="43787" y="38616"/>
                  <a:pt x="42186" y="37016"/>
                </a:cubicBezTo>
                <a:lnTo>
                  <a:pt x="2691" y="721"/>
                </a:lnTo>
                <a:cubicBezTo>
                  <a:pt x="2152" y="236"/>
                  <a:pt x="1642" y="0"/>
                  <a:pt x="1214" y="0"/>
                </a:cubicBezTo>
                <a:close/>
              </a:path>
            </a:pathLst>
          </a:custGeom>
          <a:gradFill>
            <a:gsLst>
              <a:gs pos="0">
                <a:srgbClr val="32819C"/>
              </a:gs>
              <a:gs pos="50000">
                <a:srgbClr val="5ED2F1"/>
              </a:gs>
              <a:gs pos="100000">
                <a:srgbClr val="32819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5" name="Google Shape;205;p32"/>
          <p:cNvSpPr/>
          <p:nvPr/>
        </p:nvSpPr>
        <p:spPr>
          <a:xfrm>
            <a:off x="9" y="2692099"/>
            <a:ext cx="213137" cy="1474109"/>
          </a:xfrm>
          <a:custGeom>
            <a:avLst/>
            <a:gdLst/>
            <a:ahLst/>
            <a:cxnLst/>
            <a:rect l="l" t="t" r="r" b="b"/>
            <a:pathLst>
              <a:path w="14839" h="102630" extrusionOk="0">
                <a:moveTo>
                  <a:pt x="0" y="0"/>
                </a:moveTo>
                <a:lnTo>
                  <a:pt x="0" y="6401"/>
                </a:lnTo>
                <a:lnTo>
                  <a:pt x="7274" y="13165"/>
                </a:lnTo>
                <a:cubicBezTo>
                  <a:pt x="8874" y="14766"/>
                  <a:pt x="9819" y="16948"/>
                  <a:pt x="9965" y="19202"/>
                </a:cubicBezTo>
                <a:lnTo>
                  <a:pt x="9965" y="83355"/>
                </a:lnTo>
                <a:cubicBezTo>
                  <a:pt x="9819" y="85682"/>
                  <a:pt x="8874" y="87864"/>
                  <a:pt x="7274" y="89465"/>
                </a:cubicBezTo>
                <a:lnTo>
                  <a:pt x="0" y="96156"/>
                </a:lnTo>
                <a:lnTo>
                  <a:pt x="0" y="102630"/>
                </a:lnTo>
                <a:lnTo>
                  <a:pt x="3128" y="99793"/>
                </a:lnTo>
                <a:lnTo>
                  <a:pt x="10692" y="92810"/>
                </a:lnTo>
                <a:cubicBezTo>
                  <a:pt x="13238" y="90337"/>
                  <a:pt x="14765" y="86919"/>
                  <a:pt x="14838" y="83355"/>
                </a:cubicBezTo>
                <a:lnTo>
                  <a:pt x="14838" y="19275"/>
                </a:lnTo>
                <a:cubicBezTo>
                  <a:pt x="14765" y="15711"/>
                  <a:pt x="13238" y="12293"/>
                  <a:pt x="10692" y="9820"/>
                </a:cubicBezTo>
                <a:lnTo>
                  <a:pt x="3128" y="2837"/>
                </a:lnTo>
                <a:lnTo>
                  <a:pt x="0" y="0"/>
                </a:lnTo>
                <a:close/>
              </a:path>
            </a:pathLst>
          </a:custGeom>
          <a:solidFill>
            <a:srgbClr val="1E6E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06" name="Google Shape;206;p32"/>
          <p:cNvGrpSpPr/>
          <p:nvPr/>
        </p:nvGrpSpPr>
        <p:grpSpPr>
          <a:xfrm>
            <a:off x="616077" y="2638913"/>
            <a:ext cx="405361" cy="1626719"/>
            <a:chOff x="350242" y="1996613"/>
            <a:chExt cx="304021" cy="1220039"/>
          </a:xfrm>
        </p:grpSpPr>
        <p:sp>
          <p:nvSpPr>
            <p:cNvPr id="207" name="Google Shape;207;p32"/>
            <p:cNvSpPr/>
            <p:nvPr/>
          </p:nvSpPr>
          <p:spPr>
            <a:xfrm>
              <a:off x="384229" y="1996613"/>
              <a:ext cx="270034" cy="1220039"/>
            </a:xfrm>
            <a:custGeom>
              <a:avLst/>
              <a:gdLst/>
              <a:ahLst/>
              <a:cxnLst/>
              <a:rect l="l" t="t" r="r" b="b"/>
              <a:pathLst>
                <a:path w="25067" h="113255" extrusionOk="0">
                  <a:moveTo>
                    <a:pt x="1163" y="0"/>
                  </a:moveTo>
                  <a:cubicBezTo>
                    <a:pt x="460" y="0"/>
                    <a:pt x="1" y="676"/>
                    <a:pt x="46" y="1940"/>
                  </a:cubicBezTo>
                  <a:lnTo>
                    <a:pt x="264" y="60564"/>
                  </a:lnTo>
                  <a:lnTo>
                    <a:pt x="264" y="67838"/>
                  </a:lnTo>
                  <a:lnTo>
                    <a:pt x="482" y="111334"/>
                  </a:lnTo>
                  <a:cubicBezTo>
                    <a:pt x="482" y="112566"/>
                    <a:pt x="970" y="113254"/>
                    <a:pt x="1710" y="113254"/>
                  </a:cubicBezTo>
                  <a:cubicBezTo>
                    <a:pt x="2149" y="113254"/>
                    <a:pt x="2678" y="113012"/>
                    <a:pt x="3246" y="112497"/>
                  </a:cubicBezTo>
                  <a:lnTo>
                    <a:pt x="22448" y="94677"/>
                  </a:lnTo>
                  <a:cubicBezTo>
                    <a:pt x="24049" y="93077"/>
                    <a:pt x="24994" y="90895"/>
                    <a:pt x="25067" y="88568"/>
                  </a:cubicBezTo>
                  <a:lnTo>
                    <a:pt x="24994" y="67693"/>
                  </a:lnTo>
                  <a:lnTo>
                    <a:pt x="24994" y="60419"/>
                  </a:lnTo>
                  <a:lnTo>
                    <a:pt x="24849" y="24415"/>
                  </a:lnTo>
                  <a:cubicBezTo>
                    <a:pt x="24703" y="22160"/>
                    <a:pt x="23685" y="19978"/>
                    <a:pt x="22085" y="18305"/>
                  </a:cubicBezTo>
                  <a:lnTo>
                    <a:pt x="2665" y="776"/>
                  </a:lnTo>
                  <a:cubicBezTo>
                    <a:pt x="2113" y="252"/>
                    <a:pt x="1593" y="0"/>
                    <a:pt x="1163" y="0"/>
                  </a:cubicBezTo>
                  <a:close/>
                </a:path>
              </a:pathLst>
            </a:custGeom>
            <a:solidFill>
              <a:srgbClr val="0909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350242" y="2257297"/>
              <a:ext cx="157505" cy="697649"/>
            </a:xfrm>
            <a:custGeom>
              <a:avLst/>
              <a:gdLst/>
              <a:ahLst/>
              <a:cxnLst/>
              <a:rect l="l" t="t" r="r" b="b"/>
              <a:pathLst>
                <a:path w="14621" h="64762" extrusionOk="0">
                  <a:moveTo>
                    <a:pt x="13126" y="0"/>
                  </a:moveTo>
                  <a:cubicBezTo>
                    <a:pt x="12696" y="0"/>
                    <a:pt x="12182" y="236"/>
                    <a:pt x="11638" y="725"/>
                  </a:cubicBezTo>
                  <a:lnTo>
                    <a:pt x="2619" y="9090"/>
                  </a:lnTo>
                  <a:cubicBezTo>
                    <a:pt x="1019" y="10763"/>
                    <a:pt x="73" y="12945"/>
                    <a:pt x="1" y="15200"/>
                  </a:cubicBezTo>
                  <a:lnTo>
                    <a:pt x="1" y="24364"/>
                  </a:lnTo>
                  <a:lnTo>
                    <a:pt x="1" y="31638"/>
                  </a:lnTo>
                  <a:lnTo>
                    <a:pt x="73" y="49676"/>
                  </a:lnTo>
                  <a:cubicBezTo>
                    <a:pt x="219" y="52004"/>
                    <a:pt x="1164" y="54113"/>
                    <a:pt x="2765" y="55786"/>
                  </a:cubicBezTo>
                  <a:lnTo>
                    <a:pt x="11929" y="64005"/>
                  </a:lnTo>
                  <a:cubicBezTo>
                    <a:pt x="12471" y="64519"/>
                    <a:pt x="12982" y="64762"/>
                    <a:pt x="13411" y="64762"/>
                  </a:cubicBezTo>
                  <a:cubicBezTo>
                    <a:pt x="14133" y="64762"/>
                    <a:pt x="14620" y="64074"/>
                    <a:pt x="14620" y="62841"/>
                  </a:cubicBezTo>
                  <a:lnTo>
                    <a:pt x="14475" y="31638"/>
                  </a:lnTo>
                  <a:lnTo>
                    <a:pt x="14475" y="24364"/>
                  </a:lnTo>
                  <a:lnTo>
                    <a:pt x="14329" y="1889"/>
                  </a:lnTo>
                  <a:cubicBezTo>
                    <a:pt x="14329" y="660"/>
                    <a:pt x="13845" y="0"/>
                    <a:pt x="13126" y="0"/>
                  </a:cubicBezTo>
                  <a:close/>
                </a:path>
              </a:pathLst>
            </a:custGeom>
            <a:solidFill>
              <a:srgbClr val="0909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32"/>
          <p:cNvSpPr/>
          <p:nvPr/>
        </p:nvSpPr>
        <p:spPr>
          <a:xfrm rot="10800000">
            <a:off x="11533403" y="1974862"/>
            <a:ext cx="644597" cy="3001060"/>
          </a:xfrm>
          <a:custGeom>
            <a:avLst/>
            <a:gdLst/>
            <a:ahLst/>
            <a:cxnLst/>
            <a:rect l="l" t="t" r="r" b="b"/>
            <a:pathLst>
              <a:path w="44878" h="208939" extrusionOk="0">
                <a:moveTo>
                  <a:pt x="1214" y="0"/>
                </a:moveTo>
                <a:cubicBezTo>
                  <a:pt x="489" y="0"/>
                  <a:pt x="0" y="677"/>
                  <a:pt x="0" y="1958"/>
                </a:cubicBezTo>
                <a:lnTo>
                  <a:pt x="0" y="59564"/>
                </a:lnTo>
                <a:lnTo>
                  <a:pt x="7274" y="66328"/>
                </a:lnTo>
                <a:cubicBezTo>
                  <a:pt x="8874" y="67929"/>
                  <a:pt x="9819" y="70111"/>
                  <a:pt x="9965" y="72365"/>
                </a:cubicBezTo>
                <a:lnTo>
                  <a:pt x="9965" y="136518"/>
                </a:lnTo>
                <a:cubicBezTo>
                  <a:pt x="9819" y="138845"/>
                  <a:pt x="8874" y="141027"/>
                  <a:pt x="7274" y="142628"/>
                </a:cubicBezTo>
                <a:lnTo>
                  <a:pt x="0" y="149319"/>
                </a:lnTo>
                <a:lnTo>
                  <a:pt x="0" y="206998"/>
                </a:lnTo>
                <a:cubicBezTo>
                  <a:pt x="0" y="208263"/>
                  <a:pt x="449" y="208938"/>
                  <a:pt x="1154" y="208938"/>
                </a:cubicBezTo>
                <a:cubicBezTo>
                  <a:pt x="1585" y="208938"/>
                  <a:pt x="2112" y="208686"/>
                  <a:pt x="2691" y="208162"/>
                </a:cubicBezTo>
                <a:lnTo>
                  <a:pt x="42186" y="171940"/>
                </a:lnTo>
                <a:cubicBezTo>
                  <a:pt x="43787" y="170267"/>
                  <a:pt x="44732" y="168085"/>
                  <a:pt x="44878" y="165830"/>
                </a:cubicBezTo>
                <a:lnTo>
                  <a:pt x="44878" y="43053"/>
                </a:lnTo>
                <a:cubicBezTo>
                  <a:pt x="44732" y="40798"/>
                  <a:pt x="43787" y="38616"/>
                  <a:pt x="42186" y="37016"/>
                </a:cubicBezTo>
                <a:lnTo>
                  <a:pt x="2691" y="721"/>
                </a:lnTo>
                <a:cubicBezTo>
                  <a:pt x="2152" y="236"/>
                  <a:pt x="1642" y="0"/>
                  <a:pt x="1214" y="0"/>
                </a:cubicBezTo>
                <a:close/>
              </a:path>
            </a:pathLst>
          </a:custGeom>
          <a:gradFill>
            <a:gsLst>
              <a:gs pos="0">
                <a:srgbClr val="32819C"/>
              </a:gs>
              <a:gs pos="50000">
                <a:srgbClr val="5ED2F1"/>
              </a:gs>
              <a:gs pos="100000">
                <a:srgbClr val="32819C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10" name="Google Shape;210;p32"/>
          <p:cNvGrpSpPr/>
          <p:nvPr/>
        </p:nvGrpSpPr>
        <p:grpSpPr>
          <a:xfrm>
            <a:off x="11173358" y="2592597"/>
            <a:ext cx="405361" cy="1626719"/>
            <a:chOff x="8489731" y="1961756"/>
            <a:chExt cx="304021" cy="1220039"/>
          </a:xfrm>
        </p:grpSpPr>
        <p:sp>
          <p:nvSpPr>
            <p:cNvPr id="211" name="Google Shape;211;p32"/>
            <p:cNvSpPr/>
            <p:nvPr/>
          </p:nvSpPr>
          <p:spPr>
            <a:xfrm rot="10800000">
              <a:off x="8489731" y="1961756"/>
              <a:ext cx="270034" cy="1220039"/>
            </a:xfrm>
            <a:custGeom>
              <a:avLst/>
              <a:gdLst/>
              <a:ahLst/>
              <a:cxnLst/>
              <a:rect l="l" t="t" r="r" b="b"/>
              <a:pathLst>
                <a:path w="25067" h="113255" extrusionOk="0">
                  <a:moveTo>
                    <a:pt x="1163" y="0"/>
                  </a:moveTo>
                  <a:cubicBezTo>
                    <a:pt x="460" y="0"/>
                    <a:pt x="1" y="676"/>
                    <a:pt x="46" y="1940"/>
                  </a:cubicBezTo>
                  <a:lnTo>
                    <a:pt x="264" y="60564"/>
                  </a:lnTo>
                  <a:lnTo>
                    <a:pt x="264" y="67838"/>
                  </a:lnTo>
                  <a:lnTo>
                    <a:pt x="482" y="111334"/>
                  </a:lnTo>
                  <a:cubicBezTo>
                    <a:pt x="482" y="112566"/>
                    <a:pt x="970" y="113254"/>
                    <a:pt x="1710" y="113254"/>
                  </a:cubicBezTo>
                  <a:cubicBezTo>
                    <a:pt x="2149" y="113254"/>
                    <a:pt x="2678" y="113012"/>
                    <a:pt x="3246" y="112497"/>
                  </a:cubicBezTo>
                  <a:lnTo>
                    <a:pt x="22448" y="94677"/>
                  </a:lnTo>
                  <a:cubicBezTo>
                    <a:pt x="24049" y="93077"/>
                    <a:pt x="24994" y="90895"/>
                    <a:pt x="25067" y="88568"/>
                  </a:cubicBezTo>
                  <a:lnTo>
                    <a:pt x="24994" y="67693"/>
                  </a:lnTo>
                  <a:lnTo>
                    <a:pt x="24994" y="60419"/>
                  </a:lnTo>
                  <a:lnTo>
                    <a:pt x="24849" y="24415"/>
                  </a:lnTo>
                  <a:cubicBezTo>
                    <a:pt x="24703" y="22160"/>
                    <a:pt x="23685" y="19978"/>
                    <a:pt x="22085" y="18305"/>
                  </a:cubicBezTo>
                  <a:lnTo>
                    <a:pt x="2665" y="776"/>
                  </a:lnTo>
                  <a:cubicBezTo>
                    <a:pt x="2113" y="252"/>
                    <a:pt x="1593" y="0"/>
                    <a:pt x="1163" y="0"/>
                  </a:cubicBezTo>
                  <a:close/>
                </a:path>
              </a:pathLst>
            </a:custGeom>
            <a:solidFill>
              <a:srgbClr val="0909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2"/>
            <p:cNvSpPr/>
            <p:nvPr/>
          </p:nvSpPr>
          <p:spPr>
            <a:xfrm rot="10800000">
              <a:off x="8636248" y="2223463"/>
              <a:ext cx="157505" cy="697649"/>
            </a:xfrm>
            <a:custGeom>
              <a:avLst/>
              <a:gdLst/>
              <a:ahLst/>
              <a:cxnLst/>
              <a:rect l="l" t="t" r="r" b="b"/>
              <a:pathLst>
                <a:path w="14621" h="64762" extrusionOk="0">
                  <a:moveTo>
                    <a:pt x="13126" y="0"/>
                  </a:moveTo>
                  <a:cubicBezTo>
                    <a:pt x="12696" y="0"/>
                    <a:pt x="12182" y="236"/>
                    <a:pt x="11638" y="725"/>
                  </a:cubicBezTo>
                  <a:lnTo>
                    <a:pt x="2619" y="9090"/>
                  </a:lnTo>
                  <a:cubicBezTo>
                    <a:pt x="1019" y="10763"/>
                    <a:pt x="73" y="12945"/>
                    <a:pt x="1" y="15200"/>
                  </a:cubicBezTo>
                  <a:lnTo>
                    <a:pt x="1" y="24364"/>
                  </a:lnTo>
                  <a:lnTo>
                    <a:pt x="1" y="31638"/>
                  </a:lnTo>
                  <a:lnTo>
                    <a:pt x="73" y="49676"/>
                  </a:lnTo>
                  <a:cubicBezTo>
                    <a:pt x="219" y="52004"/>
                    <a:pt x="1164" y="54113"/>
                    <a:pt x="2765" y="55786"/>
                  </a:cubicBezTo>
                  <a:lnTo>
                    <a:pt x="11929" y="64005"/>
                  </a:lnTo>
                  <a:cubicBezTo>
                    <a:pt x="12471" y="64519"/>
                    <a:pt x="12982" y="64762"/>
                    <a:pt x="13411" y="64762"/>
                  </a:cubicBezTo>
                  <a:cubicBezTo>
                    <a:pt x="14133" y="64762"/>
                    <a:pt x="14620" y="64074"/>
                    <a:pt x="14620" y="62841"/>
                  </a:cubicBezTo>
                  <a:lnTo>
                    <a:pt x="14475" y="31638"/>
                  </a:lnTo>
                  <a:lnTo>
                    <a:pt x="14475" y="24364"/>
                  </a:lnTo>
                  <a:lnTo>
                    <a:pt x="14329" y="1889"/>
                  </a:lnTo>
                  <a:cubicBezTo>
                    <a:pt x="14329" y="660"/>
                    <a:pt x="13845" y="0"/>
                    <a:pt x="13126" y="0"/>
                  </a:cubicBezTo>
                  <a:close/>
                </a:path>
              </a:pathLst>
            </a:custGeom>
            <a:solidFill>
              <a:srgbClr val="0909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32"/>
          <p:cNvGrpSpPr/>
          <p:nvPr/>
        </p:nvGrpSpPr>
        <p:grpSpPr>
          <a:xfrm>
            <a:off x="5293257" y="6133785"/>
            <a:ext cx="1602603" cy="1258902"/>
            <a:chOff x="813468" y="2715340"/>
            <a:chExt cx="1201952" cy="944177"/>
          </a:xfrm>
        </p:grpSpPr>
        <p:sp>
          <p:nvSpPr>
            <p:cNvPr id="214" name="Google Shape;214;p32"/>
            <p:cNvSpPr/>
            <p:nvPr/>
          </p:nvSpPr>
          <p:spPr>
            <a:xfrm>
              <a:off x="813468" y="2715340"/>
              <a:ext cx="1201952" cy="944177"/>
            </a:xfrm>
            <a:custGeom>
              <a:avLst/>
              <a:gdLst/>
              <a:ahLst/>
              <a:cxnLst/>
              <a:rect l="l" t="t" r="r" b="b"/>
              <a:pathLst>
                <a:path w="111576" h="87647" extrusionOk="0">
                  <a:moveTo>
                    <a:pt x="23203" y="1"/>
                  </a:moveTo>
                  <a:cubicBezTo>
                    <a:pt x="20876" y="146"/>
                    <a:pt x="18621" y="1019"/>
                    <a:pt x="16802" y="2474"/>
                  </a:cubicBezTo>
                  <a:lnTo>
                    <a:pt x="2037" y="15712"/>
                  </a:lnTo>
                  <a:cubicBezTo>
                    <a:pt x="510" y="17239"/>
                    <a:pt x="1" y="19494"/>
                    <a:pt x="801" y="21458"/>
                  </a:cubicBezTo>
                  <a:lnTo>
                    <a:pt x="29240" y="84374"/>
                  </a:lnTo>
                  <a:cubicBezTo>
                    <a:pt x="30258" y="86265"/>
                    <a:pt x="32222" y="87574"/>
                    <a:pt x="34404" y="87647"/>
                  </a:cubicBezTo>
                  <a:lnTo>
                    <a:pt x="77172" y="87647"/>
                  </a:lnTo>
                  <a:cubicBezTo>
                    <a:pt x="79354" y="87574"/>
                    <a:pt x="81318" y="86265"/>
                    <a:pt x="82336" y="84374"/>
                  </a:cubicBezTo>
                  <a:lnTo>
                    <a:pt x="110776" y="21458"/>
                  </a:lnTo>
                  <a:cubicBezTo>
                    <a:pt x="111576" y="19494"/>
                    <a:pt x="111067" y="17239"/>
                    <a:pt x="109539" y="15712"/>
                  </a:cubicBezTo>
                  <a:lnTo>
                    <a:pt x="94774" y="2474"/>
                  </a:lnTo>
                  <a:cubicBezTo>
                    <a:pt x="92956" y="1019"/>
                    <a:pt x="90701" y="146"/>
                    <a:pt x="88446" y="1"/>
                  </a:cubicBezTo>
                  <a:close/>
                </a:path>
              </a:pathLst>
            </a:custGeom>
            <a:gradFill>
              <a:gsLst>
                <a:gs pos="0">
                  <a:srgbClr val="32819C"/>
                </a:gs>
                <a:gs pos="50000">
                  <a:srgbClr val="5ED2F1"/>
                </a:gs>
                <a:gs pos="100000">
                  <a:srgbClr val="32819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1068906" y="2916708"/>
              <a:ext cx="690302" cy="542223"/>
            </a:xfrm>
            <a:custGeom>
              <a:avLst/>
              <a:gdLst/>
              <a:ahLst/>
              <a:cxnLst/>
              <a:rect l="l" t="t" r="r" b="b"/>
              <a:pathLst>
                <a:path w="64080" h="50334" extrusionOk="0">
                  <a:moveTo>
                    <a:pt x="13311" y="1"/>
                  </a:moveTo>
                  <a:cubicBezTo>
                    <a:pt x="11929" y="73"/>
                    <a:pt x="10692" y="510"/>
                    <a:pt x="9674" y="1383"/>
                  </a:cubicBezTo>
                  <a:lnTo>
                    <a:pt x="1164" y="9020"/>
                  </a:lnTo>
                  <a:cubicBezTo>
                    <a:pt x="291" y="9820"/>
                    <a:pt x="0" y="11129"/>
                    <a:pt x="437" y="12293"/>
                  </a:cubicBezTo>
                  <a:lnTo>
                    <a:pt x="16802" y="48442"/>
                  </a:lnTo>
                  <a:cubicBezTo>
                    <a:pt x="17384" y="49533"/>
                    <a:pt x="18548" y="50261"/>
                    <a:pt x="19784" y="50333"/>
                  </a:cubicBezTo>
                  <a:lnTo>
                    <a:pt x="44368" y="50333"/>
                  </a:lnTo>
                  <a:cubicBezTo>
                    <a:pt x="45605" y="50261"/>
                    <a:pt x="46769" y="49533"/>
                    <a:pt x="47351" y="48442"/>
                  </a:cubicBezTo>
                  <a:lnTo>
                    <a:pt x="63643" y="12293"/>
                  </a:lnTo>
                  <a:cubicBezTo>
                    <a:pt x="64080" y="11129"/>
                    <a:pt x="63861" y="9820"/>
                    <a:pt x="62989" y="9020"/>
                  </a:cubicBezTo>
                  <a:lnTo>
                    <a:pt x="54479" y="1383"/>
                  </a:lnTo>
                  <a:cubicBezTo>
                    <a:pt x="53388" y="510"/>
                    <a:pt x="52151" y="73"/>
                    <a:pt x="508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1031288" y="2890069"/>
              <a:ext cx="747504" cy="594717"/>
            </a:xfrm>
            <a:custGeom>
              <a:avLst/>
              <a:gdLst/>
              <a:ahLst/>
              <a:cxnLst/>
              <a:rect l="l" t="t" r="r" b="b"/>
              <a:pathLst>
                <a:path w="69390" h="55207" extrusionOk="0">
                  <a:moveTo>
                    <a:pt x="53461" y="4874"/>
                  </a:moveTo>
                  <a:cubicBezTo>
                    <a:pt x="54188" y="4947"/>
                    <a:pt x="54916" y="5238"/>
                    <a:pt x="55498" y="5674"/>
                  </a:cubicBezTo>
                  <a:lnTo>
                    <a:pt x="64008" y="13238"/>
                  </a:lnTo>
                  <a:cubicBezTo>
                    <a:pt x="64080" y="13384"/>
                    <a:pt x="64153" y="13602"/>
                    <a:pt x="64080" y="13748"/>
                  </a:cubicBezTo>
                  <a:lnTo>
                    <a:pt x="47715" y="49897"/>
                  </a:lnTo>
                  <a:cubicBezTo>
                    <a:pt x="47570" y="50115"/>
                    <a:pt x="47279" y="50333"/>
                    <a:pt x="46988" y="50406"/>
                  </a:cubicBezTo>
                  <a:lnTo>
                    <a:pt x="22476" y="50406"/>
                  </a:lnTo>
                  <a:cubicBezTo>
                    <a:pt x="22112" y="50333"/>
                    <a:pt x="21894" y="50115"/>
                    <a:pt x="21676" y="49897"/>
                  </a:cubicBezTo>
                  <a:lnTo>
                    <a:pt x="5311" y="13748"/>
                  </a:lnTo>
                  <a:cubicBezTo>
                    <a:pt x="5311" y="13602"/>
                    <a:pt x="5311" y="13384"/>
                    <a:pt x="5456" y="13238"/>
                  </a:cubicBezTo>
                  <a:lnTo>
                    <a:pt x="13966" y="5674"/>
                  </a:lnTo>
                  <a:cubicBezTo>
                    <a:pt x="14548" y="5238"/>
                    <a:pt x="15202" y="4947"/>
                    <a:pt x="15930" y="4874"/>
                  </a:cubicBezTo>
                  <a:close/>
                  <a:moveTo>
                    <a:pt x="16003" y="1"/>
                  </a:moveTo>
                  <a:cubicBezTo>
                    <a:pt x="14039" y="73"/>
                    <a:pt x="12220" y="801"/>
                    <a:pt x="10693" y="2037"/>
                  </a:cubicBezTo>
                  <a:lnTo>
                    <a:pt x="2183" y="9674"/>
                  </a:lnTo>
                  <a:cubicBezTo>
                    <a:pt x="510" y="11202"/>
                    <a:pt x="1" y="13675"/>
                    <a:pt x="946" y="15784"/>
                  </a:cubicBezTo>
                  <a:lnTo>
                    <a:pt x="17312" y="51934"/>
                  </a:lnTo>
                  <a:cubicBezTo>
                    <a:pt x="18257" y="53897"/>
                    <a:pt x="20221" y="55207"/>
                    <a:pt x="22476" y="55207"/>
                  </a:cubicBezTo>
                  <a:lnTo>
                    <a:pt x="46988" y="55207"/>
                  </a:lnTo>
                  <a:cubicBezTo>
                    <a:pt x="49170" y="55207"/>
                    <a:pt x="51206" y="53897"/>
                    <a:pt x="52152" y="51934"/>
                  </a:cubicBezTo>
                  <a:lnTo>
                    <a:pt x="68517" y="15784"/>
                  </a:lnTo>
                  <a:cubicBezTo>
                    <a:pt x="69390" y="13675"/>
                    <a:pt x="68881" y="11202"/>
                    <a:pt x="67281" y="9674"/>
                  </a:cubicBezTo>
                  <a:lnTo>
                    <a:pt x="58771" y="2037"/>
                  </a:lnTo>
                  <a:cubicBezTo>
                    <a:pt x="57243" y="801"/>
                    <a:pt x="55425" y="73"/>
                    <a:pt x="53461" y="1"/>
                  </a:cubicBezTo>
                  <a:close/>
                </a:path>
              </a:pathLst>
            </a:custGeom>
            <a:solidFill>
              <a:srgbClr val="2C76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32"/>
          <p:cNvSpPr/>
          <p:nvPr/>
        </p:nvSpPr>
        <p:spPr>
          <a:xfrm>
            <a:off x="723301" y="793303"/>
            <a:ext cx="10751091" cy="2169069"/>
          </a:xfrm>
          <a:custGeom>
            <a:avLst/>
            <a:gdLst/>
            <a:ahLst/>
            <a:cxnLst/>
            <a:rect l="l" t="t" r="r" b="b"/>
            <a:pathLst>
              <a:path w="220671" h="53948" fill="none" extrusionOk="0">
                <a:moveTo>
                  <a:pt x="210943" y="53947"/>
                </a:moveTo>
                <a:lnTo>
                  <a:pt x="210943" y="35862"/>
                </a:lnTo>
                <a:cubicBezTo>
                  <a:pt x="210955" y="35481"/>
                  <a:pt x="211110" y="35124"/>
                  <a:pt x="211360" y="34850"/>
                </a:cubicBezTo>
                <a:lnTo>
                  <a:pt x="220254" y="26194"/>
                </a:lnTo>
                <a:cubicBezTo>
                  <a:pt x="220504" y="25920"/>
                  <a:pt x="220659" y="25563"/>
                  <a:pt x="220671" y="25182"/>
                </a:cubicBezTo>
                <a:lnTo>
                  <a:pt x="220671" y="12835"/>
                </a:lnTo>
                <a:cubicBezTo>
                  <a:pt x="220659" y="12454"/>
                  <a:pt x="220504" y="12097"/>
                  <a:pt x="220242" y="11835"/>
                </a:cubicBezTo>
                <a:lnTo>
                  <a:pt x="207883" y="405"/>
                </a:lnTo>
                <a:cubicBezTo>
                  <a:pt x="207598" y="167"/>
                  <a:pt x="207229" y="24"/>
                  <a:pt x="206859" y="0"/>
                </a:cubicBezTo>
                <a:lnTo>
                  <a:pt x="138244" y="0"/>
                </a:lnTo>
                <a:cubicBezTo>
                  <a:pt x="137863" y="24"/>
                  <a:pt x="137494" y="167"/>
                  <a:pt x="137208" y="405"/>
                </a:cubicBezTo>
                <a:lnTo>
                  <a:pt x="128469" y="8549"/>
                </a:lnTo>
                <a:cubicBezTo>
                  <a:pt x="128171" y="8787"/>
                  <a:pt x="127814" y="8930"/>
                  <a:pt x="127433" y="8954"/>
                </a:cubicBezTo>
                <a:lnTo>
                  <a:pt x="93250" y="8954"/>
                </a:lnTo>
                <a:cubicBezTo>
                  <a:pt x="92869" y="8930"/>
                  <a:pt x="92500" y="8787"/>
                  <a:pt x="92214" y="8549"/>
                </a:cubicBezTo>
                <a:lnTo>
                  <a:pt x="83475" y="405"/>
                </a:lnTo>
                <a:cubicBezTo>
                  <a:pt x="83177" y="155"/>
                  <a:pt x="82820" y="12"/>
                  <a:pt x="82439" y="0"/>
                </a:cubicBezTo>
                <a:lnTo>
                  <a:pt x="13823" y="0"/>
                </a:lnTo>
                <a:cubicBezTo>
                  <a:pt x="13442" y="12"/>
                  <a:pt x="13085" y="155"/>
                  <a:pt x="12788" y="405"/>
                </a:cubicBezTo>
                <a:lnTo>
                  <a:pt x="441" y="11823"/>
                </a:lnTo>
                <a:cubicBezTo>
                  <a:pt x="179" y="12097"/>
                  <a:pt x="24" y="12454"/>
                  <a:pt x="0" y="12823"/>
                </a:cubicBezTo>
                <a:lnTo>
                  <a:pt x="0" y="25182"/>
                </a:lnTo>
                <a:cubicBezTo>
                  <a:pt x="24" y="25551"/>
                  <a:pt x="167" y="25908"/>
                  <a:pt x="429" y="26194"/>
                </a:cubicBezTo>
                <a:lnTo>
                  <a:pt x="9311" y="34850"/>
                </a:lnTo>
                <a:cubicBezTo>
                  <a:pt x="9573" y="35124"/>
                  <a:pt x="9716" y="35481"/>
                  <a:pt x="9740" y="35862"/>
                </a:cubicBezTo>
                <a:lnTo>
                  <a:pt x="9740" y="53947"/>
                </a:lnTo>
              </a:path>
            </a:pathLst>
          </a:custGeom>
          <a:noFill/>
          <a:ln w="28575" cap="flat" cmpd="sng">
            <a:solidFill>
              <a:srgbClr val="5ED2F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2341260" y="3004977"/>
            <a:ext cx="7531673" cy="315501"/>
          </a:xfrm>
          <a:custGeom>
            <a:avLst/>
            <a:gdLst/>
            <a:ahLst/>
            <a:cxnLst/>
            <a:rect l="l" t="t" r="r" b="b"/>
            <a:pathLst>
              <a:path w="154591" h="7847" fill="none" extrusionOk="0">
                <a:moveTo>
                  <a:pt x="0" y="1"/>
                </a:moveTo>
                <a:lnTo>
                  <a:pt x="7513" y="6954"/>
                </a:lnTo>
                <a:cubicBezTo>
                  <a:pt x="8156" y="7490"/>
                  <a:pt x="8954" y="7799"/>
                  <a:pt x="9787" y="7847"/>
                </a:cubicBezTo>
                <a:lnTo>
                  <a:pt x="144816" y="7847"/>
                </a:lnTo>
                <a:cubicBezTo>
                  <a:pt x="145649" y="7799"/>
                  <a:pt x="146435" y="7490"/>
                  <a:pt x="147078" y="6954"/>
                </a:cubicBezTo>
                <a:lnTo>
                  <a:pt x="154591" y="1"/>
                </a:lnTo>
              </a:path>
            </a:pathLst>
          </a:custGeom>
          <a:noFill/>
          <a:ln w="28575" cap="rnd" cmpd="sng">
            <a:solidFill>
              <a:srgbClr val="81F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723301" y="3774618"/>
            <a:ext cx="10751091" cy="2169069"/>
          </a:xfrm>
          <a:custGeom>
            <a:avLst/>
            <a:gdLst/>
            <a:ahLst/>
            <a:cxnLst/>
            <a:rect l="l" t="t" r="r" b="b"/>
            <a:pathLst>
              <a:path w="220671" h="53948" fill="none" extrusionOk="0">
                <a:moveTo>
                  <a:pt x="210943" y="1"/>
                </a:moveTo>
                <a:lnTo>
                  <a:pt x="210943" y="18086"/>
                </a:lnTo>
                <a:cubicBezTo>
                  <a:pt x="210955" y="18456"/>
                  <a:pt x="211110" y="18813"/>
                  <a:pt x="211360" y="19098"/>
                </a:cubicBezTo>
                <a:lnTo>
                  <a:pt x="220254" y="27754"/>
                </a:lnTo>
                <a:cubicBezTo>
                  <a:pt x="220504" y="28028"/>
                  <a:pt x="220659" y="28385"/>
                  <a:pt x="220671" y="28766"/>
                </a:cubicBezTo>
                <a:lnTo>
                  <a:pt x="220671" y="41113"/>
                </a:lnTo>
                <a:cubicBezTo>
                  <a:pt x="220659" y="41494"/>
                  <a:pt x="220504" y="41839"/>
                  <a:pt x="220242" y="42113"/>
                </a:cubicBezTo>
                <a:lnTo>
                  <a:pt x="207883" y="53543"/>
                </a:lnTo>
                <a:cubicBezTo>
                  <a:pt x="207598" y="53781"/>
                  <a:pt x="207229" y="53924"/>
                  <a:pt x="206859" y="53948"/>
                </a:cubicBezTo>
                <a:lnTo>
                  <a:pt x="138244" y="53948"/>
                </a:lnTo>
                <a:cubicBezTo>
                  <a:pt x="137863" y="53924"/>
                  <a:pt x="137494" y="53781"/>
                  <a:pt x="137208" y="53543"/>
                </a:cubicBezTo>
                <a:lnTo>
                  <a:pt x="128469" y="45387"/>
                </a:lnTo>
                <a:cubicBezTo>
                  <a:pt x="128171" y="45149"/>
                  <a:pt x="127814" y="45006"/>
                  <a:pt x="127433" y="44983"/>
                </a:cubicBezTo>
                <a:lnTo>
                  <a:pt x="93250" y="44983"/>
                </a:lnTo>
                <a:cubicBezTo>
                  <a:pt x="92869" y="45006"/>
                  <a:pt x="92500" y="45149"/>
                  <a:pt x="92214" y="45387"/>
                </a:cubicBezTo>
                <a:lnTo>
                  <a:pt x="83475" y="53543"/>
                </a:lnTo>
                <a:cubicBezTo>
                  <a:pt x="83177" y="53781"/>
                  <a:pt x="82820" y="53924"/>
                  <a:pt x="82439" y="53948"/>
                </a:cubicBezTo>
                <a:lnTo>
                  <a:pt x="13823" y="53948"/>
                </a:lnTo>
                <a:cubicBezTo>
                  <a:pt x="13442" y="53924"/>
                  <a:pt x="13085" y="53781"/>
                  <a:pt x="12788" y="53543"/>
                </a:cubicBezTo>
                <a:lnTo>
                  <a:pt x="441" y="42113"/>
                </a:lnTo>
                <a:cubicBezTo>
                  <a:pt x="179" y="41839"/>
                  <a:pt x="24" y="41494"/>
                  <a:pt x="0" y="41113"/>
                </a:cubicBezTo>
                <a:lnTo>
                  <a:pt x="0" y="28766"/>
                </a:lnTo>
                <a:cubicBezTo>
                  <a:pt x="24" y="28385"/>
                  <a:pt x="167" y="28028"/>
                  <a:pt x="429" y="27754"/>
                </a:cubicBezTo>
                <a:lnTo>
                  <a:pt x="9323" y="19098"/>
                </a:lnTo>
                <a:cubicBezTo>
                  <a:pt x="9573" y="18813"/>
                  <a:pt x="9728" y="18456"/>
                  <a:pt x="9752" y="18086"/>
                </a:cubicBezTo>
                <a:lnTo>
                  <a:pt x="9752" y="1"/>
                </a:lnTo>
              </a:path>
            </a:pathLst>
          </a:custGeom>
          <a:noFill/>
          <a:ln w="28575" cap="flat" cmpd="sng">
            <a:solidFill>
              <a:srgbClr val="5ED2F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1117450" y="4970739"/>
            <a:ext cx="512468" cy="512468"/>
          </a:xfrm>
          <a:custGeom>
            <a:avLst/>
            <a:gdLst/>
            <a:ahLst/>
            <a:cxnLst/>
            <a:rect l="l" t="t" r="r" b="b"/>
            <a:pathLst>
              <a:path w="13312" h="13312" fill="none" extrusionOk="0">
                <a:moveTo>
                  <a:pt x="8347" y="120"/>
                </a:moveTo>
                <a:cubicBezTo>
                  <a:pt x="8728" y="1"/>
                  <a:pt x="9133" y="96"/>
                  <a:pt x="9430" y="358"/>
                </a:cubicBezTo>
                <a:lnTo>
                  <a:pt x="10704" y="1632"/>
                </a:lnTo>
                <a:lnTo>
                  <a:pt x="11193" y="2120"/>
                </a:lnTo>
                <a:lnTo>
                  <a:pt x="11693" y="2620"/>
                </a:lnTo>
                <a:lnTo>
                  <a:pt x="12955" y="3894"/>
                </a:lnTo>
                <a:cubicBezTo>
                  <a:pt x="13217" y="4180"/>
                  <a:pt x="13312" y="4597"/>
                  <a:pt x="13193" y="4966"/>
                </a:cubicBezTo>
                <a:lnTo>
                  <a:pt x="10264" y="12729"/>
                </a:lnTo>
                <a:cubicBezTo>
                  <a:pt x="10109" y="13086"/>
                  <a:pt x="9764" y="13312"/>
                  <a:pt x="9383" y="13312"/>
                </a:cubicBezTo>
                <a:lnTo>
                  <a:pt x="7275" y="13193"/>
                </a:lnTo>
                <a:cubicBezTo>
                  <a:pt x="6859" y="13157"/>
                  <a:pt x="6466" y="12979"/>
                  <a:pt x="6156" y="12693"/>
                </a:cubicBezTo>
                <a:lnTo>
                  <a:pt x="3882" y="10419"/>
                </a:lnTo>
                <a:lnTo>
                  <a:pt x="3394" y="9931"/>
                </a:lnTo>
                <a:lnTo>
                  <a:pt x="2894" y="9431"/>
                </a:lnTo>
                <a:lnTo>
                  <a:pt x="620" y="7156"/>
                </a:lnTo>
                <a:cubicBezTo>
                  <a:pt x="346" y="6847"/>
                  <a:pt x="167" y="6466"/>
                  <a:pt x="120" y="6049"/>
                </a:cubicBezTo>
                <a:lnTo>
                  <a:pt x="13" y="3942"/>
                </a:lnTo>
                <a:cubicBezTo>
                  <a:pt x="1" y="3549"/>
                  <a:pt x="227" y="3204"/>
                  <a:pt x="584" y="3049"/>
                </a:cubicBezTo>
                <a:close/>
              </a:path>
            </a:pathLst>
          </a:custGeom>
          <a:noFill/>
          <a:ln w="28575" cap="flat" cmpd="sng">
            <a:solidFill>
              <a:srgbClr val="D1208D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" name="Google Shape;221;p32"/>
          <p:cNvSpPr/>
          <p:nvPr/>
        </p:nvSpPr>
        <p:spPr>
          <a:xfrm>
            <a:off x="10660879" y="4970722"/>
            <a:ext cx="512468" cy="512468"/>
          </a:xfrm>
          <a:custGeom>
            <a:avLst/>
            <a:gdLst/>
            <a:ahLst/>
            <a:cxnLst/>
            <a:rect l="l" t="t" r="r" b="b"/>
            <a:pathLst>
              <a:path w="13312" h="13312" fill="none" extrusionOk="0">
                <a:moveTo>
                  <a:pt x="4953" y="120"/>
                </a:moveTo>
                <a:cubicBezTo>
                  <a:pt x="4584" y="1"/>
                  <a:pt x="4167" y="96"/>
                  <a:pt x="3882" y="358"/>
                </a:cubicBezTo>
                <a:lnTo>
                  <a:pt x="2608" y="1632"/>
                </a:lnTo>
                <a:lnTo>
                  <a:pt x="2119" y="2120"/>
                </a:lnTo>
                <a:lnTo>
                  <a:pt x="1619" y="2620"/>
                </a:lnTo>
                <a:lnTo>
                  <a:pt x="345" y="3894"/>
                </a:lnTo>
                <a:cubicBezTo>
                  <a:pt x="83" y="4180"/>
                  <a:pt x="0" y="4597"/>
                  <a:pt x="119" y="4966"/>
                </a:cubicBezTo>
                <a:lnTo>
                  <a:pt x="3048" y="12729"/>
                </a:lnTo>
                <a:cubicBezTo>
                  <a:pt x="3203" y="13086"/>
                  <a:pt x="3548" y="13312"/>
                  <a:pt x="3941" y="13312"/>
                </a:cubicBezTo>
                <a:lnTo>
                  <a:pt x="6037" y="13193"/>
                </a:lnTo>
                <a:cubicBezTo>
                  <a:pt x="6453" y="13157"/>
                  <a:pt x="6846" y="12979"/>
                  <a:pt x="7156" y="12693"/>
                </a:cubicBezTo>
                <a:lnTo>
                  <a:pt x="9430" y="10419"/>
                </a:lnTo>
                <a:lnTo>
                  <a:pt x="9930" y="9931"/>
                </a:lnTo>
                <a:lnTo>
                  <a:pt x="10418" y="9431"/>
                </a:lnTo>
                <a:lnTo>
                  <a:pt x="12692" y="7156"/>
                </a:lnTo>
                <a:cubicBezTo>
                  <a:pt x="12978" y="6847"/>
                  <a:pt x="13145" y="6466"/>
                  <a:pt x="13192" y="6049"/>
                </a:cubicBezTo>
                <a:lnTo>
                  <a:pt x="13311" y="3942"/>
                </a:lnTo>
                <a:cubicBezTo>
                  <a:pt x="13311" y="3549"/>
                  <a:pt x="13085" y="3204"/>
                  <a:pt x="12728" y="3049"/>
                </a:cubicBezTo>
                <a:close/>
              </a:path>
            </a:pathLst>
          </a:custGeom>
          <a:noFill/>
          <a:ln w="28575" cap="flat" cmpd="sng">
            <a:solidFill>
              <a:srgbClr val="D1208D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22" name="Google Shape;222;p32"/>
          <p:cNvGrpSpPr/>
          <p:nvPr/>
        </p:nvGrpSpPr>
        <p:grpSpPr>
          <a:xfrm>
            <a:off x="1116550" y="1227548"/>
            <a:ext cx="512468" cy="512005"/>
            <a:chOff x="837412" y="920661"/>
            <a:chExt cx="384351" cy="384004"/>
          </a:xfrm>
        </p:grpSpPr>
        <p:sp>
          <p:nvSpPr>
            <p:cNvPr id="223" name="Google Shape;223;p32"/>
            <p:cNvSpPr/>
            <p:nvPr/>
          </p:nvSpPr>
          <p:spPr>
            <a:xfrm>
              <a:off x="837412" y="920661"/>
              <a:ext cx="384351" cy="384004"/>
            </a:xfrm>
            <a:custGeom>
              <a:avLst/>
              <a:gdLst/>
              <a:ahLst/>
              <a:cxnLst/>
              <a:rect l="l" t="t" r="r" b="b"/>
              <a:pathLst>
                <a:path w="13312" h="13300" fill="none" extrusionOk="0">
                  <a:moveTo>
                    <a:pt x="8347" y="13181"/>
                  </a:moveTo>
                  <a:cubicBezTo>
                    <a:pt x="8728" y="13300"/>
                    <a:pt x="9133" y="13204"/>
                    <a:pt x="9430" y="12942"/>
                  </a:cubicBezTo>
                  <a:lnTo>
                    <a:pt x="10704" y="11680"/>
                  </a:lnTo>
                  <a:lnTo>
                    <a:pt x="11193" y="11192"/>
                  </a:lnTo>
                  <a:lnTo>
                    <a:pt x="11693" y="10692"/>
                  </a:lnTo>
                  <a:lnTo>
                    <a:pt x="12955" y="9418"/>
                  </a:lnTo>
                  <a:cubicBezTo>
                    <a:pt x="13217" y="9132"/>
                    <a:pt x="13312" y="8716"/>
                    <a:pt x="13193" y="8347"/>
                  </a:cubicBezTo>
                  <a:lnTo>
                    <a:pt x="10264" y="572"/>
                  </a:lnTo>
                  <a:cubicBezTo>
                    <a:pt x="10109" y="227"/>
                    <a:pt x="9764" y="0"/>
                    <a:pt x="9383" y="0"/>
                  </a:cubicBezTo>
                  <a:lnTo>
                    <a:pt x="7275" y="108"/>
                  </a:lnTo>
                  <a:cubicBezTo>
                    <a:pt x="6859" y="155"/>
                    <a:pt x="6466" y="334"/>
                    <a:pt x="6156" y="608"/>
                  </a:cubicBezTo>
                  <a:lnTo>
                    <a:pt x="3882" y="2882"/>
                  </a:lnTo>
                  <a:lnTo>
                    <a:pt x="3394" y="3370"/>
                  </a:lnTo>
                  <a:lnTo>
                    <a:pt x="2894" y="3870"/>
                  </a:lnTo>
                  <a:lnTo>
                    <a:pt x="620" y="6144"/>
                  </a:lnTo>
                  <a:cubicBezTo>
                    <a:pt x="346" y="6454"/>
                    <a:pt x="167" y="6846"/>
                    <a:pt x="120" y="7263"/>
                  </a:cubicBezTo>
                  <a:lnTo>
                    <a:pt x="13" y="9359"/>
                  </a:lnTo>
                  <a:cubicBezTo>
                    <a:pt x="1" y="9752"/>
                    <a:pt x="227" y="10097"/>
                    <a:pt x="584" y="10252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D1208D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948110" y="1036846"/>
              <a:ext cx="161946" cy="161166"/>
            </a:xfrm>
            <a:custGeom>
              <a:avLst/>
              <a:gdLst/>
              <a:ahLst/>
              <a:cxnLst/>
              <a:rect l="l" t="t" r="r" b="b"/>
              <a:pathLst>
                <a:path w="5609" h="5582" extrusionOk="0">
                  <a:moveTo>
                    <a:pt x="3941" y="1"/>
                  </a:moveTo>
                  <a:lnTo>
                    <a:pt x="3048" y="48"/>
                  </a:lnTo>
                  <a:cubicBezTo>
                    <a:pt x="2882" y="72"/>
                    <a:pt x="2715" y="144"/>
                    <a:pt x="2584" y="263"/>
                  </a:cubicBezTo>
                  <a:lnTo>
                    <a:pt x="1620" y="1215"/>
                  </a:lnTo>
                  <a:lnTo>
                    <a:pt x="1417" y="1429"/>
                  </a:lnTo>
                  <a:lnTo>
                    <a:pt x="1203" y="1632"/>
                  </a:lnTo>
                  <a:lnTo>
                    <a:pt x="262" y="2596"/>
                  </a:lnTo>
                  <a:cubicBezTo>
                    <a:pt x="143" y="2727"/>
                    <a:pt x="72" y="2894"/>
                    <a:pt x="48" y="3073"/>
                  </a:cubicBezTo>
                  <a:lnTo>
                    <a:pt x="0" y="3965"/>
                  </a:lnTo>
                  <a:cubicBezTo>
                    <a:pt x="0" y="4120"/>
                    <a:pt x="96" y="4275"/>
                    <a:pt x="251" y="4335"/>
                  </a:cubicBezTo>
                  <a:lnTo>
                    <a:pt x="3525" y="5561"/>
                  </a:lnTo>
                  <a:cubicBezTo>
                    <a:pt x="3570" y="5575"/>
                    <a:pt x="3616" y="5582"/>
                    <a:pt x="3662" y="5582"/>
                  </a:cubicBezTo>
                  <a:cubicBezTo>
                    <a:pt x="3773" y="5582"/>
                    <a:pt x="3881" y="5542"/>
                    <a:pt x="3965" y="5466"/>
                  </a:cubicBezTo>
                  <a:lnTo>
                    <a:pt x="4501" y="4930"/>
                  </a:lnTo>
                  <a:lnTo>
                    <a:pt x="4715" y="4716"/>
                  </a:lnTo>
                  <a:lnTo>
                    <a:pt x="4918" y="4513"/>
                  </a:lnTo>
                  <a:lnTo>
                    <a:pt x="5454" y="3977"/>
                  </a:lnTo>
                  <a:cubicBezTo>
                    <a:pt x="5561" y="3846"/>
                    <a:pt x="5608" y="3680"/>
                    <a:pt x="5549" y="3525"/>
                  </a:cubicBezTo>
                  <a:lnTo>
                    <a:pt x="4322" y="251"/>
                  </a:lnTo>
                  <a:cubicBezTo>
                    <a:pt x="4251" y="96"/>
                    <a:pt x="4108" y="1"/>
                    <a:pt x="3941" y="1"/>
                  </a:cubicBez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10561042" y="1227303"/>
            <a:ext cx="512468" cy="512468"/>
            <a:chOff x="7920781" y="920477"/>
            <a:chExt cx="384351" cy="384351"/>
          </a:xfrm>
        </p:grpSpPr>
        <p:sp>
          <p:nvSpPr>
            <p:cNvPr id="226" name="Google Shape;226;p32"/>
            <p:cNvSpPr/>
            <p:nvPr/>
          </p:nvSpPr>
          <p:spPr>
            <a:xfrm>
              <a:off x="7920781" y="920477"/>
              <a:ext cx="384351" cy="384351"/>
            </a:xfrm>
            <a:custGeom>
              <a:avLst/>
              <a:gdLst/>
              <a:ahLst/>
              <a:cxnLst/>
              <a:rect l="l" t="t" r="r" b="b"/>
              <a:pathLst>
                <a:path w="13312" h="13312" fill="none" extrusionOk="0">
                  <a:moveTo>
                    <a:pt x="4953" y="13193"/>
                  </a:moveTo>
                  <a:cubicBezTo>
                    <a:pt x="4584" y="13312"/>
                    <a:pt x="4167" y="13216"/>
                    <a:pt x="3882" y="12954"/>
                  </a:cubicBezTo>
                  <a:lnTo>
                    <a:pt x="2608" y="11692"/>
                  </a:lnTo>
                  <a:lnTo>
                    <a:pt x="2119" y="11192"/>
                  </a:lnTo>
                  <a:lnTo>
                    <a:pt x="1619" y="10704"/>
                  </a:lnTo>
                  <a:lnTo>
                    <a:pt x="345" y="9430"/>
                  </a:lnTo>
                  <a:cubicBezTo>
                    <a:pt x="83" y="9133"/>
                    <a:pt x="0" y="8728"/>
                    <a:pt x="119" y="8347"/>
                  </a:cubicBezTo>
                  <a:lnTo>
                    <a:pt x="3048" y="584"/>
                  </a:lnTo>
                  <a:cubicBezTo>
                    <a:pt x="3203" y="227"/>
                    <a:pt x="3548" y="0"/>
                    <a:pt x="3941" y="0"/>
                  </a:cubicBezTo>
                  <a:lnTo>
                    <a:pt x="6037" y="120"/>
                  </a:lnTo>
                  <a:cubicBezTo>
                    <a:pt x="6453" y="167"/>
                    <a:pt x="6846" y="334"/>
                    <a:pt x="7156" y="620"/>
                  </a:cubicBezTo>
                  <a:lnTo>
                    <a:pt x="9430" y="2894"/>
                  </a:lnTo>
                  <a:lnTo>
                    <a:pt x="9930" y="3382"/>
                  </a:lnTo>
                  <a:lnTo>
                    <a:pt x="10418" y="3882"/>
                  </a:lnTo>
                  <a:lnTo>
                    <a:pt x="12692" y="6156"/>
                  </a:lnTo>
                  <a:cubicBezTo>
                    <a:pt x="12978" y="6466"/>
                    <a:pt x="13145" y="6858"/>
                    <a:pt x="13192" y="7275"/>
                  </a:cubicBezTo>
                  <a:lnTo>
                    <a:pt x="13311" y="9371"/>
                  </a:lnTo>
                  <a:cubicBezTo>
                    <a:pt x="13311" y="9764"/>
                    <a:pt x="13085" y="10109"/>
                    <a:pt x="12728" y="10264"/>
                  </a:cubicBezTo>
                  <a:close/>
                </a:path>
              </a:pathLst>
            </a:custGeom>
            <a:noFill/>
            <a:ln w="28575" cap="flat" cmpd="sng">
              <a:solidFill>
                <a:srgbClr val="D1208D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8032491" y="1037009"/>
              <a:ext cx="162292" cy="161166"/>
            </a:xfrm>
            <a:custGeom>
              <a:avLst/>
              <a:gdLst/>
              <a:ahLst/>
              <a:cxnLst/>
              <a:rect l="l" t="t" r="r" b="b"/>
              <a:pathLst>
                <a:path w="5621" h="5582" extrusionOk="0">
                  <a:moveTo>
                    <a:pt x="1656" y="1"/>
                  </a:moveTo>
                  <a:cubicBezTo>
                    <a:pt x="1501" y="1"/>
                    <a:pt x="1358" y="96"/>
                    <a:pt x="1286" y="251"/>
                  </a:cubicBezTo>
                  <a:lnTo>
                    <a:pt x="48" y="3525"/>
                  </a:lnTo>
                  <a:cubicBezTo>
                    <a:pt x="1" y="3680"/>
                    <a:pt x="36" y="3846"/>
                    <a:pt x="155" y="3977"/>
                  </a:cubicBezTo>
                  <a:lnTo>
                    <a:pt x="691" y="4513"/>
                  </a:lnTo>
                  <a:lnTo>
                    <a:pt x="894" y="4716"/>
                  </a:lnTo>
                  <a:lnTo>
                    <a:pt x="1108" y="4930"/>
                  </a:lnTo>
                  <a:lnTo>
                    <a:pt x="1644" y="5466"/>
                  </a:lnTo>
                  <a:cubicBezTo>
                    <a:pt x="1728" y="5542"/>
                    <a:pt x="1836" y="5582"/>
                    <a:pt x="1947" y="5582"/>
                  </a:cubicBezTo>
                  <a:cubicBezTo>
                    <a:pt x="1993" y="5582"/>
                    <a:pt x="2039" y="5575"/>
                    <a:pt x="2084" y="5561"/>
                  </a:cubicBezTo>
                  <a:lnTo>
                    <a:pt x="5370" y="4335"/>
                  </a:lnTo>
                  <a:cubicBezTo>
                    <a:pt x="5525" y="4263"/>
                    <a:pt x="5620" y="4120"/>
                    <a:pt x="5620" y="3954"/>
                  </a:cubicBezTo>
                  <a:lnTo>
                    <a:pt x="5573" y="3061"/>
                  </a:lnTo>
                  <a:cubicBezTo>
                    <a:pt x="5549" y="2894"/>
                    <a:pt x="5477" y="2727"/>
                    <a:pt x="5358" y="2596"/>
                  </a:cubicBezTo>
                  <a:lnTo>
                    <a:pt x="4406" y="1632"/>
                  </a:lnTo>
                  <a:lnTo>
                    <a:pt x="4192" y="1429"/>
                  </a:lnTo>
                  <a:lnTo>
                    <a:pt x="3989" y="1215"/>
                  </a:lnTo>
                  <a:lnTo>
                    <a:pt x="3025" y="263"/>
                  </a:lnTo>
                  <a:cubicBezTo>
                    <a:pt x="2894" y="144"/>
                    <a:pt x="2727" y="72"/>
                    <a:pt x="2549" y="48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32"/>
          <p:cNvSpPr/>
          <p:nvPr/>
        </p:nvSpPr>
        <p:spPr>
          <a:xfrm>
            <a:off x="1264586" y="5112986"/>
            <a:ext cx="216389" cy="214849"/>
          </a:xfrm>
          <a:custGeom>
            <a:avLst/>
            <a:gdLst/>
            <a:ahLst/>
            <a:cxnLst/>
            <a:rect l="l" t="t" r="r" b="b"/>
            <a:pathLst>
              <a:path w="5621" h="5581" extrusionOk="0">
                <a:moveTo>
                  <a:pt x="3671" y="0"/>
                </a:moveTo>
                <a:cubicBezTo>
                  <a:pt x="3626" y="0"/>
                  <a:pt x="3581" y="7"/>
                  <a:pt x="3537" y="21"/>
                </a:cubicBezTo>
                <a:lnTo>
                  <a:pt x="251" y="1259"/>
                </a:lnTo>
                <a:cubicBezTo>
                  <a:pt x="96" y="1318"/>
                  <a:pt x="1" y="1461"/>
                  <a:pt x="1" y="1628"/>
                </a:cubicBezTo>
                <a:lnTo>
                  <a:pt x="48" y="2521"/>
                </a:lnTo>
                <a:cubicBezTo>
                  <a:pt x="72" y="2699"/>
                  <a:pt x="143" y="2866"/>
                  <a:pt x="263" y="2997"/>
                </a:cubicBezTo>
                <a:lnTo>
                  <a:pt x="1215" y="3950"/>
                </a:lnTo>
                <a:lnTo>
                  <a:pt x="1429" y="4164"/>
                </a:lnTo>
                <a:lnTo>
                  <a:pt x="1632" y="4366"/>
                </a:lnTo>
                <a:lnTo>
                  <a:pt x="2596" y="5319"/>
                </a:lnTo>
                <a:cubicBezTo>
                  <a:pt x="2727" y="5438"/>
                  <a:pt x="2894" y="5521"/>
                  <a:pt x="3060" y="5533"/>
                </a:cubicBezTo>
                <a:lnTo>
                  <a:pt x="3953" y="5581"/>
                </a:lnTo>
                <a:cubicBezTo>
                  <a:pt x="4120" y="5581"/>
                  <a:pt x="4263" y="5486"/>
                  <a:pt x="4334" y="5343"/>
                </a:cubicBezTo>
                <a:lnTo>
                  <a:pt x="5561" y="2068"/>
                </a:lnTo>
                <a:cubicBezTo>
                  <a:pt x="5620" y="1902"/>
                  <a:pt x="5573" y="1735"/>
                  <a:pt x="5466" y="1616"/>
                </a:cubicBezTo>
                <a:lnTo>
                  <a:pt x="4930" y="1080"/>
                </a:lnTo>
                <a:lnTo>
                  <a:pt x="4727" y="866"/>
                </a:lnTo>
                <a:lnTo>
                  <a:pt x="4513" y="664"/>
                </a:lnTo>
                <a:lnTo>
                  <a:pt x="3977" y="128"/>
                </a:lnTo>
                <a:cubicBezTo>
                  <a:pt x="3892" y="43"/>
                  <a:pt x="3783" y="0"/>
                  <a:pt x="3671" y="0"/>
                </a:cubicBez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10809825" y="5112970"/>
            <a:ext cx="215928" cy="214849"/>
          </a:xfrm>
          <a:custGeom>
            <a:avLst/>
            <a:gdLst/>
            <a:ahLst/>
            <a:cxnLst/>
            <a:rect l="l" t="t" r="r" b="b"/>
            <a:pathLst>
              <a:path w="5609" h="5581" extrusionOk="0">
                <a:moveTo>
                  <a:pt x="1950" y="0"/>
                </a:moveTo>
                <a:cubicBezTo>
                  <a:pt x="1838" y="0"/>
                  <a:pt x="1729" y="43"/>
                  <a:pt x="1644" y="128"/>
                </a:cubicBezTo>
                <a:lnTo>
                  <a:pt x="1108" y="664"/>
                </a:lnTo>
                <a:lnTo>
                  <a:pt x="894" y="866"/>
                </a:lnTo>
                <a:lnTo>
                  <a:pt x="679" y="1080"/>
                </a:lnTo>
                <a:lnTo>
                  <a:pt x="155" y="1616"/>
                </a:lnTo>
                <a:cubicBezTo>
                  <a:pt x="36" y="1735"/>
                  <a:pt x="1" y="1902"/>
                  <a:pt x="48" y="2068"/>
                </a:cubicBezTo>
                <a:lnTo>
                  <a:pt x="1286" y="5343"/>
                </a:lnTo>
                <a:cubicBezTo>
                  <a:pt x="1346" y="5486"/>
                  <a:pt x="1501" y="5581"/>
                  <a:pt x="1656" y="5581"/>
                </a:cubicBezTo>
                <a:lnTo>
                  <a:pt x="2549" y="5533"/>
                </a:lnTo>
                <a:cubicBezTo>
                  <a:pt x="2727" y="5509"/>
                  <a:pt x="2894" y="5438"/>
                  <a:pt x="3025" y="5319"/>
                </a:cubicBezTo>
                <a:lnTo>
                  <a:pt x="3977" y="4366"/>
                </a:lnTo>
                <a:lnTo>
                  <a:pt x="4192" y="4164"/>
                </a:lnTo>
                <a:lnTo>
                  <a:pt x="4394" y="3950"/>
                </a:lnTo>
                <a:lnTo>
                  <a:pt x="5358" y="2997"/>
                </a:lnTo>
                <a:cubicBezTo>
                  <a:pt x="5477" y="2866"/>
                  <a:pt x="5549" y="2699"/>
                  <a:pt x="5561" y="2521"/>
                </a:cubicBezTo>
                <a:lnTo>
                  <a:pt x="5608" y="1628"/>
                </a:lnTo>
                <a:cubicBezTo>
                  <a:pt x="5608" y="1461"/>
                  <a:pt x="5513" y="1318"/>
                  <a:pt x="5370" y="1259"/>
                </a:cubicBezTo>
                <a:lnTo>
                  <a:pt x="2084" y="21"/>
                </a:lnTo>
                <a:cubicBezTo>
                  <a:pt x="2040" y="7"/>
                  <a:pt x="1995" y="0"/>
                  <a:pt x="1950" y="0"/>
                </a:cubicBez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2341260" y="3343429"/>
            <a:ext cx="7531673" cy="315501"/>
          </a:xfrm>
          <a:custGeom>
            <a:avLst/>
            <a:gdLst/>
            <a:ahLst/>
            <a:cxnLst/>
            <a:rect l="l" t="t" r="r" b="b"/>
            <a:pathLst>
              <a:path w="154591" h="7847" fill="none" extrusionOk="0">
                <a:moveTo>
                  <a:pt x="0" y="7847"/>
                </a:moveTo>
                <a:lnTo>
                  <a:pt x="7513" y="893"/>
                </a:lnTo>
                <a:cubicBezTo>
                  <a:pt x="8156" y="358"/>
                  <a:pt x="8954" y="48"/>
                  <a:pt x="9787" y="0"/>
                </a:cubicBezTo>
                <a:lnTo>
                  <a:pt x="144816" y="0"/>
                </a:lnTo>
                <a:cubicBezTo>
                  <a:pt x="145649" y="48"/>
                  <a:pt x="146435" y="358"/>
                  <a:pt x="147078" y="893"/>
                </a:cubicBezTo>
                <a:lnTo>
                  <a:pt x="154591" y="7847"/>
                </a:lnTo>
              </a:path>
            </a:pathLst>
          </a:custGeom>
          <a:noFill/>
          <a:ln w="28575" cap="rnd" cmpd="sng">
            <a:solidFill>
              <a:srgbClr val="81F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6690912" y="1512317"/>
            <a:ext cx="668613" cy="156324"/>
          </a:xfrm>
          <a:custGeom>
            <a:avLst/>
            <a:gdLst/>
            <a:ahLst/>
            <a:cxnLst/>
            <a:rect l="l" t="t" r="r" b="b"/>
            <a:pathLst>
              <a:path w="18182" h="4251" fill="none" extrusionOk="0">
                <a:moveTo>
                  <a:pt x="17776" y="0"/>
                </a:moveTo>
                <a:cubicBezTo>
                  <a:pt x="18110" y="0"/>
                  <a:pt x="18181" y="179"/>
                  <a:pt x="17943" y="405"/>
                </a:cubicBezTo>
                <a:lnTo>
                  <a:pt x="14181" y="3846"/>
                </a:lnTo>
                <a:cubicBezTo>
                  <a:pt x="13883" y="4084"/>
                  <a:pt x="13514" y="4227"/>
                  <a:pt x="13133" y="4251"/>
                </a:cubicBezTo>
                <a:lnTo>
                  <a:pt x="405" y="4251"/>
                </a:lnTo>
                <a:cubicBezTo>
                  <a:pt x="72" y="4251"/>
                  <a:pt x="0" y="4060"/>
                  <a:pt x="250" y="3846"/>
                </a:cubicBezTo>
                <a:lnTo>
                  <a:pt x="4013" y="405"/>
                </a:lnTo>
                <a:cubicBezTo>
                  <a:pt x="4310" y="155"/>
                  <a:pt x="4667" y="24"/>
                  <a:pt x="5060" y="0"/>
                </a:cubicBezTo>
                <a:close/>
              </a:path>
            </a:pathLst>
          </a:custGeom>
          <a:noFill/>
          <a:ln w="19050" cap="flat" cmpd="sng">
            <a:solidFill>
              <a:srgbClr val="D1208D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7288111" y="1512317"/>
            <a:ext cx="668613" cy="156324"/>
          </a:xfrm>
          <a:custGeom>
            <a:avLst/>
            <a:gdLst/>
            <a:ahLst/>
            <a:cxnLst/>
            <a:rect l="l" t="t" r="r" b="b"/>
            <a:pathLst>
              <a:path w="18182" h="4251" extrusionOk="0">
                <a:moveTo>
                  <a:pt x="5049" y="0"/>
                </a:moveTo>
                <a:cubicBezTo>
                  <a:pt x="4668" y="24"/>
                  <a:pt x="4310" y="155"/>
                  <a:pt x="4013" y="405"/>
                </a:cubicBezTo>
                <a:lnTo>
                  <a:pt x="250" y="3846"/>
                </a:lnTo>
                <a:cubicBezTo>
                  <a:pt x="0" y="4060"/>
                  <a:pt x="72" y="4251"/>
                  <a:pt x="405" y="4251"/>
                </a:cubicBezTo>
                <a:lnTo>
                  <a:pt x="13133" y="4251"/>
                </a:lnTo>
                <a:cubicBezTo>
                  <a:pt x="13514" y="4227"/>
                  <a:pt x="13871" y="4084"/>
                  <a:pt x="14169" y="3846"/>
                </a:cubicBezTo>
                <a:lnTo>
                  <a:pt x="17943" y="405"/>
                </a:lnTo>
                <a:cubicBezTo>
                  <a:pt x="18181" y="179"/>
                  <a:pt x="18110" y="0"/>
                  <a:pt x="17776" y="0"/>
                </a:cubicBez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5419437" y="1512317"/>
            <a:ext cx="1350759" cy="156324"/>
          </a:xfrm>
          <a:custGeom>
            <a:avLst/>
            <a:gdLst/>
            <a:ahLst/>
            <a:cxnLst/>
            <a:rect l="l" t="t" r="r" b="b"/>
            <a:pathLst>
              <a:path w="36732" h="4251" extrusionOk="0">
                <a:moveTo>
                  <a:pt x="405" y="0"/>
                </a:moveTo>
                <a:cubicBezTo>
                  <a:pt x="72" y="0"/>
                  <a:pt x="0" y="179"/>
                  <a:pt x="250" y="405"/>
                </a:cubicBezTo>
                <a:lnTo>
                  <a:pt x="4013" y="3846"/>
                </a:lnTo>
                <a:cubicBezTo>
                  <a:pt x="4311" y="4084"/>
                  <a:pt x="4680" y="4227"/>
                  <a:pt x="5061" y="4251"/>
                </a:cubicBezTo>
                <a:lnTo>
                  <a:pt x="31671" y="4251"/>
                </a:lnTo>
                <a:cubicBezTo>
                  <a:pt x="32052" y="4227"/>
                  <a:pt x="32421" y="4084"/>
                  <a:pt x="32719" y="3846"/>
                </a:cubicBezTo>
                <a:lnTo>
                  <a:pt x="36481" y="405"/>
                </a:lnTo>
                <a:cubicBezTo>
                  <a:pt x="36731" y="179"/>
                  <a:pt x="36660" y="0"/>
                  <a:pt x="36326" y="0"/>
                </a:cubicBez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4830107" y="1512317"/>
            <a:ext cx="668613" cy="156324"/>
          </a:xfrm>
          <a:custGeom>
            <a:avLst/>
            <a:gdLst/>
            <a:ahLst/>
            <a:cxnLst/>
            <a:rect l="l" t="t" r="r" b="b"/>
            <a:pathLst>
              <a:path w="18182" h="4251" fill="none" extrusionOk="0">
                <a:moveTo>
                  <a:pt x="13133" y="0"/>
                </a:moveTo>
                <a:cubicBezTo>
                  <a:pt x="13514" y="24"/>
                  <a:pt x="13883" y="155"/>
                  <a:pt x="14169" y="405"/>
                </a:cubicBezTo>
                <a:lnTo>
                  <a:pt x="17943" y="3846"/>
                </a:lnTo>
                <a:cubicBezTo>
                  <a:pt x="18181" y="4060"/>
                  <a:pt x="18110" y="4251"/>
                  <a:pt x="17777" y="4251"/>
                </a:cubicBezTo>
                <a:lnTo>
                  <a:pt x="5061" y="4251"/>
                </a:lnTo>
                <a:cubicBezTo>
                  <a:pt x="4668" y="4227"/>
                  <a:pt x="4311" y="4084"/>
                  <a:pt x="4013" y="3846"/>
                </a:cubicBezTo>
                <a:lnTo>
                  <a:pt x="251" y="405"/>
                </a:lnTo>
                <a:cubicBezTo>
                  <a:pt x="1" y="179"/>
                  <a:pt x="72" y="0"/>
                  <a:pt x="405" y="0"/>
                </a:cubicBezTo>
                <a:close/>
              </a:path>
            </a:pathLst>
          </a:custGeom>
          <a:noFill/>
          <a:ln w="19050" cap="flat" cmpd="sng">
            <a:solidFill>
              <a:srgbClr val="D1208D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4233350" y="1512317"/>
            <a:ext cx="668172" cy="156324"/>
          </a:xfrm>
          <a:custGeom>
            <a:avLst/>
            <a:gdLst/>
            <a:ahLst/>
            <a:cxnLst/>
            <a:rect l="l" t="t" r="r" b="b"/>
            <a:pathLst>
              <a:path w="18170" h="4251" extrusionOk="0">
                <a:moveTo>
                  <a:pt x="393" y="0"/>
                </a:moveTo>
                <a:cubicBezTo>
                  <a:pt x="60" y="0"/>
                  <a:pt x="0" y="179"/>
                  <a:pt x="239" y="405"/>
                </a:cubicBezTo>
                <a:lnTo>
                  <a:pt x="4001" y="3846"/>
                </a:lnTo>
                <a:cubicBezTo>
                  <a:pt x="4299" y="4084"/>
                  <a:pt x="4668" y="4227"/>
                  <a:pt x="5049" y="4251"/>
                </a:cubicBezTo>
                <a:lnTo>
                  <a:pt x="17776" y="4251"/>
                </a:lnTo>
                <a:cubicBezTo>
                  <a:pt x="18098" y="4251"/>
                  <a:pt x="18169" y="4060"/>
                  <a:pt x="17931" y="3846"/>
                </a:cubicBezTo>
                <a:lnTo>
                  <a:pt x="14169" y="405"/>
                </a:lnTo>
                <a:cubicBezTo>
                  <a:pt x="13871" y="155"/>
                  <a:pt x="13502" y="24"/>
                  <a:pt x="13121" y="0"/>
                </a:cubicBez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36" name="Google Shape;236;p32"/>
          <p:cNvGrpSpPr/>
          <p:nvPr/>
        </p:nvGrpSpPr>
        <p:grpSpPr>
          <a:xfrm>
            <a:off x="3295934" y="5281173"/>
            <a:ext cx="1239997" cy="169047"/>
            <a:chOff x="2424425" y="3960879"/>
            <a:chExt cx="929998" cy="126785"/>
          </a:xfrm>
        </p:grpSpPr>
        <p:sp>
          <p:nvSpPr>
            <p:cNvPr id="237" name="Google Shape;237;p32"/>
            <p:cNvSpPr/>
            <p:nvPr/>
          </p:nvSpPr>
          <p:spPr>
            <a:xfrm>
              <a:off x="2424425" y="3977289"/>
              <a:ext cx="929998" cy="110375"/>
            </a:xfrm>
            <a:custGeom>
              <a:avLst/>
              <a:gdLst/>
              <a:ahLst/>
              <a:cxnLst/>
              <a:rect l="l" t="t" r="r" b="b"/>
              <a:pathLst>
                <a:path w="33720" h="4002" fill="none" extrusionOk="0">
                  <a:moveTo>
                    <a:pt x="33719" y="1"/>
                  </a:moveTo>
                  <a:lnTo>
                    <a:pt x="29052" y="4001"/>
                  </a:lnTo>
                  <a:lnTo>
                    <a:pt x="1" y="4001"/>
                  </a:lnTo>
                </a:path>
              </a:pathLst>
            </a:custGeom>
            <a:noFill/>
            <a:ln w="14875" cap="flat" cmpd="sng">
              <a:solidFill>
                <a:srgbClr val="5ED2F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2424425" y="3960879"/>
              <a:ext cx="68012" cy="679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2550521" y="3960879"/>
              <a:ext cx="68012" cy="679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2676616" y="3960879"/>
              <a:ext cx="68012" cy="67985"/>
            </a:xfrm>
            <a:custGeom>
              <a:avLst/>
              <a:gdLst/>
              <a:ahLst/>
              <a:cxnLst/>
              <a:rect l="l" t="t" r="r" b="b"/>
              <a:pathLst>
                <a:path w="2466" h="2465" extrusionOk="0">
                  <a:moveTo>
                    <a:pt x="1" y="0"/>
                  </a:moveTo>
                  <a:lnTo>
                    <a:pt x="1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2802712" y="3960879"/>
              <a:ext cx="68012" cy="67985"/>
            </a:xfrm>
            <a:custGeom>
              <a:avLst/>
              <a:gdLst/>
              <a:ahLst/>
              <a:cxnLst/>
              <a:rect l="l" t="t" r="r" b="b"/>
              <a:pathLst>
                <a:path w="2466" h="2465" fill="none" extrusionOk="0">
                  <a:moveTo>
                    <a:pt x="1" y="0"/>
                  </a:moveTo>
                  <a:lnTo>
                    <a:pt x="2465" y="0"/>
                  </a:lnTo>
                  <a:lnTo>
                    <a:pt x="2465" y="2465"/>
                  </a:lnTo>
                  <a:lnTo>
                    <a:pt x="1" y="2465"/>
                  </a:lnTo>
                  <a:close/>
                </a:path>
              </a:pathLst>
            </a:custGeom>
            <a:noFill/>
            <a:ln w="3875" cap="flat" cmpd="sng">
              <a:solidFill>
                <a:srgbClr val="2C769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2928808" y="3960879"/>
              <a:ext cx="68012" cy="67985"/>
            </a:xfrm>
            <a:custGeom>
              <a:avLst/>
              <a:gdLst/>
              <a:ahLst/>
              <a:cxnLst/>
              <a:rect l="l" t="t" r="r" b="b"/>
              <a:pathLst>
                <a:path w="2466" h="2465" fill="none" extrusionOk="0">
                  <a:moveTo>
                    <a:pt x="1" y="0"/>
                  </a:moveTo>
                  <a:lnTo>
                    <a:pt x="2465" y="0"/>
                  </a:lnTo>
                  <a:lnTo>
                    <a:pt x="2465" y="2465"/>
                  </a:lnTo>
                  <a:lnTo>
                    <a:pt x="1" y="2465"/>
                  </a:lnTo>
                  <a:close/>
                </a:path>
              </a:pathLst>
            </a:custGeom>
            <a:noFill/>
            <a:ln w="3875" cap="flat" cmpd="sng">
              <a:solidFill>
                <a:srgbClr val="2C769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3054904" y="3960879"/>
              <a:ext cx="68012" cy="67985"/>
            </a:xfrm>
            <a:custGeom>
              <a:avLst/>
              <a:gdLst/>
              <a:ahLst/>
              <a:cxnLst/>
              <a:rect l="l" t="t" r="r" b="b"/>
              <a:pathLst>
                <a:path w="2466" h="2465" fill="none" extrusionOk="0">
                  <a:moveTo>
                    <a:pt x="1" y="0"/>
                  </a:moveTo>
                  <a:lnTo>
                    <a:pt x="2465" y="0"/>
                  </a:lnTo>
                  <a:lnTo>
                    <a:pt x="2465" y="2465"/>
                  </a:lnTo>
                  <a:lnTo>
                    <a:pt x="1" y="2465"/>
                  </a:lnTo>
                  <a:close/>
                </a:path>
              </a:pathLst>
            </a:custGeom>
            <a:noFill/>
            <a:ln w="3875" cap="flat" cmpd="sng">
              <a:solidFill>
                <a:srgbClr val="2C769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32"/>
          <p:cNvGrpSpPr/>
          <p:nvPr/>
        </p:nvGrpSpPr>
        <p:grpSpPr>
          <a:xfrm>
            <a:off x="7656549" y="5281173"/>
            <a:ext cx="1239519" cy="169047"/>
            <a:chOff x="5694885" y="3960879"/>
            <a:chExt cx="929639" cy="126785"/>
          </a:xfrm>
        </p:grpSpPr>
        <p:sp>
          <p:nvSpPr>
            <p:cNvPr id="245" name="Google Shape;245;p32"/>
            <p:cNvSpPr/>
            <p:nvPr/>
          </p:nvSpPr>
          <p:spPr>
            <a:xfrm>
              <a:off x="5694885" y="3977289"/>
              <a:ext cx="929639" cy="110375"/>
            </a:xfrm>
            <a:custGeom>
              <a:avLst/>
              <a:gdLst/>
              <a:ahLst/>
              <a:cxnLst/>
              <a:rect l="l" t="t" r="r" b="b"/>
              <a:pathLst>
                <a:path w="33707" h="4002" fill="none" extrusionOk="0">
                  <a:moveTo>
                    <a:pt x="0" y="1"/>
                  </a:moveTo>
                  <a:lnTo>
                    <a:pt x="4656" y="4001"/>
                  </a:lnTo>
                  <a:lnTo>
                    <a:pt x="33707" y="4001"/>
                  </a:lnTo>
                </a:path>
              </a:pathLst>
            </a:custGeom>
            <a:noFill/>
            <a:ln w="14875" cap="flat" cmpd="sng">
              <a:solidFill>
                <a:srgbClr val="5ED2F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556540" y="3960879"/>
              <a:ext cx="67985" cy="6798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430444" y="3960879"/>
              <a:ext cx="67985" cy="6798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304348" y="3960879"/>
              <a:ext cx="67985" cy="67985"/>
            </a:xfrm>
            <a:custGeom>
              <a:avLst/>
              <a:gdLst/>
              <a:ahLst/>
              <a:cxnLst/>
              <a:rect l="l" t="t" r="r" b="b"/>
              <a:pathLst>
                <a:path w="2465" h="2465" extrusionOk="0">
                  <a:moveTo>
                    <a:pt x="0" y="0"/>
                  </a:moveTo>
                  <a:lnTo>
                    <a:pt x="0" y="2465"/>
                  </a:lnTo>
                  <a:lnTo>
                    <a:pt x="2465" y="2465"/>
                  </a:lnTo>
                  <a:lnTo>
                    <a:pt x="2465" y="0"/>
                  </a:lnTo>
                  <a:close/>
                </a:path>
              </a:pathLst>
            </a:custGeom>
            <a:solidFill>
              <a:srgbClr val="5ED2F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6178252" y="3960879"/>
              <a:ext cx="67985" cy="67985"/>
            </a:xfrm>
            <a:custGeom>
              <a:avLst/>
              <a:gdLst/>
              <a:ahLst/>
              <a:cxnLst/>
              <a:rect l="l" t="t" r="r" b="b"/>
              <a:pathLst>
                <a:path w="2465" h="2465" fill="none" extrusionOk="0">
                  <a:moveTo>
                    <a:pt x="2465" y="2465"/>
                  </a:moveTo>
                  <a:lnTo>
                    <a:pt x="0" y="2465"/>
                  </a:lnTo>
                  <a:lnTo>
                    <a:pt x="0" y="0"/>
                  </a:lnTo>
                  <a:lnTo>
                    <a:pt x="2465" y="0"/>
                  </a:lnTo>
                  <a:close/>
                </a:path>
              </a:pathLst>
            </a:custGeom>
            <a:noFill/>
            <a:ln w="3875" cap="flat" cmpd="sng">
              <a:solidFill>
                <a:srgbClr val="2C769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052157" y="3960879"/>
              <a:ext cx="67985" cy="67985"/>
            </a:xfrm>
            <a:custGeom>
              <a:avLst/>
              <a:gdLst/>
              <a:ahLst/>
              <a:cxnLst/>
              <a:rect l="l" t="t" r="r" b="b"/>
              <a:pathLst>
                <a:path w="2465" h="2465" fill="none" extrusionOk="0">
                  <a:moveTo>
                    <a:pt x="2465" y="2465"/>
                  </a:moveTo>
                  <a:lnTo>
                    <a:pt x="0" y="2465"/>
                  </a:lnTo>
                  <a:lnTo>
                    <a:pt x="0" y="0"/>
                  </a:lnTo>
                  <a:lnTo>
                    <a:pt x="2465" y="0"/>
                  </a:lnTo>
                  <a:close/>
                </a:path>
              </a:pathLst>
            </a:custGeom>
            <a:noFill/>
            <a:ln w="3875" cap="flat" cmpd="sng">
              <a:solidFill>
                <a:srgbClr val="2C769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5926061" y="3960879"/>
              <a:ext cx="67985" cy="67985"/>
            </a:xfrm>
            <a:custGeom>
              <a:avLst/>
              <a:gdLst/>
              <a:ahLst/>
              <a:cxnLst/>
              <a:rect l="l" t="t" r="r" b="b"/>
              <a:pathLst>
                <a:path w="2465" h="2465" fill="none" extrusionOk="0">
                  <a:moveTo>
                    <a:pt x="2465" y="2465"/>
                  </a:moveTo>
                  <a:lnTo>
                    <a:pt x="0" y="2465"/>
                  </a:lnTo>
                  <a:lnTo>
                    <a:pt x="0" y="0"/>
                  </a:lnTo>
                  <a:lnTo>
                    <a:pt x="2465" y="0"/>
                  </a:lnTo>
                  <a:close/>
                </a:path>
              </a:pathLst>
            </a:custGeom>
            <a:noFill/>
            <a:ln w="3875" cap="flat" cmpd="sng">
              <a:solidFill>
                <a:srgbClr val="2C769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32"/>
          <p:cNvGrpSpPr/>
          <p:nvPr/>
        </p:nvGrpSpPr>
        <p:grpSpPr>
          <a:xfrm>
            <a:off x="5866844" y="4710921"/>
            <a:ext cx="479929" cy="169488"/>
            <a:chOff x="6476503" y="3544125"/>
            <a:chExt cx="359947" cy="127116"/>
          </a:xfrm>
        </p:grpSpPr>
        <p:sp>
          <p:nvSpPr>
            <p:cNvPr id="253" name="Google Shape;253;p32"/>
            <p:cNvSpPr/>
            <p:nvPr/>
          </p:nvSpPr>
          <p:spPr>
            <a:xfrm>
              <a:off x="6476503" y="3544125"/>
              <a:ext cx="73280" cy="127116"/>
            </a:xfrm>
            <a:custGeom>
              <a:avLst/>
              <a:gdLst/>
              <a:ahLst/>
              <a:cxnLst/>
              <a:rect l="l" t="t" r="r" b="b"/>
              <a:pathLst>
                <a:path w="2657" h="4609" fill="none" extrusionOk="0">
                  <a:moveTo>
                    <a:pt x="1" y="4609"/>
                  </a:moveTo>
                  <a:lnTo>
                    <a:pt x="2656" y="2299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5ED2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6571737" y="3544125"/>
              <a:ext cx="73583" cy="127116"/>
            </a:xfrm>
            <a:custGeom>
              <a:avLst/>
              <a:gdLst/>
              <a:ahLst/>
              <a:cxnLst/>
              <a:rect l="l" t="t" r="r" b="b"/>
              <a:pathLst>
                <a:path w="2668" h="4609" fill="none" extrusionOk="0">
                  <a:moveTo>
                    <a:pt x="1" y="4609"/>
                  </a:moveTo>
                  <a:lnTo>
                    <a:pt x="2668" y="2299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5ED2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6667301" y="3544125"/>
              <a:ext cx="73583" cy="127116"/>
            </a:xfrm>
            <a:custGeom>
              <a:avLst/>
              <a:gdLst/>
              <a:ahLst/>
              <a:cxnLst/>
              <a:rect l="l" t="t" r="r" b="b"/>
              <a:pathLst>
                <a:path w="2668" h="4609" fill="none" extrusionOk="0">
                  <a:moveTo>
                    <a:pt x="1" y="4609"/>
                  </a:moveTo>
                  <a:lnTo>
                    <a:pt x="2668" y="2299"/>
                  </a:lnTo>
                  <a:lnTo>
                    <a:pt x="1" y="1"/>
                  </a:lnTo>
                </a:path>
              </a:pathLst>
            </a:custGeom>
            <a:noFill/>
            <a:ln w="38100" cap="rnd" cmpd="sng">
              <a:solidFill>
                <a:srgbClr val="5ED2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6762866" y="3544125"/>
              <a:ext cx="73583" cy="127116"/>
            </a:xfrm>
            <a:custGeom>
              <a:avLst/>
              <a:gdLst/>
              <a:ahLst/>
              <a:cxnLst/>
              <a:rect l="l" t="t" r="r" b="b"/>
              <a:pathLst>
                <a:path w="2668" h="4609" fill="none" extrusionOk="0">
                  <a:moveTo>
                    <a:pt x="0" y="4609"/>
                  </a:moveTo>
                  <a:lnTo>
                    <a:pt x="2667" y="2299"/>
                  </a:lnTo>
                  <a:lnTo>
                    <a:pt x="0" y="1"/>
                  </a:lnTo>
                </a:path>
              </a:pathLst>
            </a:custGeom>
            <a:noFill/>
            <a:ln w="38100" cap="rnd" cmpd="sng">
              <a:solidFill>
                <a:srgbClr val="5ED2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32"/>
          <p:cNvGrpSpPr/>
          <p:nvPr/>
        </p:nvGrpSpPr>
        <p:grpSpPr>
          <a:xfrm>
            <a:off x="5724588" y="4725500"/>
            <a:ext cx="479892" cy="169488"/>
            <a:chOff x="2361351" y="3544125"/>
            <a:chExt cx="359919" cy="127116"/>
          </a:xfrm>
        </p:grpSpPr>
        <p:sp>
          <p:nvSpPr>
            <p:cNvPr id="258" name="Google Shape;258;p32"/>
            <p:cNvSpPr/>
            <p:nvPr/>
          </p:nvSpPr>
          <p:spPr>
            <a:xfrm>
              <a:off x="2648017" y="3544125"/>
              <a:ext cx="73252" cy="127116"/>
            </a:xfrm>
            <a:custGeom>
              <a:avLst/>
              <a:gdLst/>
              <a:ahLst/>
              <a:cxnLst/>
              <a:rect l="l" t="t" r="r" b="b"/>
              <a:pathLst>
                <a:path w="2656" h="4609" fill="none" extrusionOk="0">
                  <a:moveTo>
                    <a:pt x="2656" y="1"/>
                  </a:moveTo>
                  <a:lnTo>
                    <a:pt x="1" y="2299"/>
                  </a:lnTo>
                  <a:lnTo>
                    <a:pt x="2656" y="4609"/>
                  </a:lnTo>
                </a:path>
              </a:pathLst>
            </a:custGeom>
            <a:noFill/>
            <a:ln w="38100" cap="rnd" cmpd="sng">
              <a:solidFill>
                <a:srgbClr val="5ED2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2552480" y="3544125"/>
              <a:ext cx="73252" cy="127116"/>
            </a:xfrm>
            <a:custGeom>
              <a:avLst/>
              <a:gdLst/>
              <a:ahLst/>
              <a:cxnLst/>
              <a:rect l="l" t="t" r="r" b="b"/>
              <a:pathLst>
                <a:path w="2656" h="4609" fill="none" extrusionOk="0">
                  <a:moveTo>
                    <a:pt x="2655" y="1"/>
                  </a:moveTo>
                  <a:lnTo>
                    <a:pt x="0" y="2299"/>
                  </a:lnTo>
                  <a:lnTo>
                    <a:pt x="2655" y="4609"/>
                  </a:lnTo>
                </a:path>
              </a:pathLst>
            </a:custGeom>
            <a:noFill/>
            <a:ln w="38100" cap="rnd" cmpd="sng">
              <a:solidFill>
                <a:srgbClr val="5ED2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2456916" y="3544125"/>
              <a:ext cx="73583" cy="127116"/>
            </a:xfrm>
            <a:custGeom>
              <a:avLst/>
              <a:gdLst/>
              <a:ahLst/>
              <a:cxnLst/>
              <a:rect l="l" t="t" r="r" b="b"/>
              <a:pathLst>
                <a:path w="2668" h="4609" fill="none" extrusionOk="0">
                  <a:moveTo>
                    <a:pt x="2667" y="1"/>
                  </a:moveTo>
                  <a:lnTo>
                    <a:pt x="0" y="2299"/>
                  </a:lnTo>
                  <a:lnTo>
                    <a:pt x="2667" y="4609"/>
                  </a:lnTo>
                </a:path>
              </a:pathLst>
            </a:custGeom>
            <a:noFill/>
            <a:ln w="38100" cap="rnd" cmpd="sng">
              <a:solidFill>
                <a:srgbClr val="5ED2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2361351" y="3544125"/>
              <a:ext cx="73583" cy="127116"/>
            </a:xfrm>
            <a:custGeom>
              <a:avLst/>
              <a:gdLst/>
              <a:ahLst/>
              <a:cxnLst/>
              <a:rect l="l" t="t" r="r" b="b"/>
              <a:pathLst>
                <a:path w="2668" h="4609" fill="none" extrusionOk="0">
                  <a:moveTo>
                    <a:pt x="2668" y="1"/>
                  </a:moveTo>
                  <a:lnTo>
                    <a:pt x="1" y="2299"/>
                  </a:lnTo>
                  <a:lnTo>
                    <a:pt x="2668" y="4609"/>
                  </a:lnTo>
                </a:path>
              </a:pathLst>
            </a:custGeom>
            <a:noFill/>
            <a:ln w="38100" cap="rnd" cmpd="sng">
              <a:solidFill>
                <a:srgbClr val="5ED2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8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1531978" y="2336097"/>
            <a:ext cx="9394400" cy="215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ompt" panose="00000500000000000000" pitchFamily="2" charset="-34"/>
                <a:cs typeface="Prompt" panose="00000500000000000000" pitchFamily="2" charset="-34"/>
              </a:rPr>
              <a:t>IMPLEMENTATION</a:t>
            </a:r>
            <a:endParaRPr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"/>
          </p:nvPr>
        </p:nvSpPr>
        <p:spPr>
          <a:xfrm>
            <a:off x="4229809" y="4565106"/>
            <a:ext cx="3738073" cy="44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/>
            <a:r>
              <a:rPr lang="en-US" sz="20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TOPOLOGY</a:t>
            </a:r>
            <a:endParaRPr sz="2000" dirty="0">
              <a:solidFill>
                <a:schemeClr val="tx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33" name="Google Shape;1409;p62">
            <a:extLst>
              <a:ext uri="{FF2B5EF4-FFF2-40B4-BE49-F238E27FC236}">
                <a16:creationId xmlns:a16="http://schemas.microsoft.com/office/drawing/2014/main" id="{3C6B1BB4-D399-477E-8935-6E10BE9EA2DD}"/>
              </a:ext>
            </a:extLst>
          </p:cNvPr>
          <p:cNvSpPr/>
          <p:nvPr/>
        </p:nvSpPr>
        <p:spPr>
          <a:xfrm>
            <a:off x="1629018" y="6179873"/>
            <a:ext cx="98" cy="373768"/>
          </a:xfrm>
          <a:custGeom>
            <a:avLst/>
            <a:gdLst/>
            <a:ahLst/>
            <a:cxnLst/>
            <a:rect l="l" t="t" r="r" b="b"/>
            <a:pathLst>
              <a:path w="1" h="3833" fill="none" extrusionOk="0">
                <a:moveTo>
                  <a:pt x="1" y="0"/>
                </a:moveTo>
                <a:lnTo>
                  <a:pt x="1" y="3832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1416;p62">
            <a:extLst>
              <a:ext uri="{FF2B5EF4-FFF2-40B4-BE49-F238E27FC236}">
                <a16:creationId xmlns:a16="http://schemas.microsoft.com/office/drawing/2014/main" id="{4B488039-048E-4E6A-89DA-69E224985941}"/>
              </a:ext>
            </a:extLst>
          </p:cNvPr>
          <p:cNvSpPr/>
          <p:nvPr/>
        </p:nvSpPr>
        <p:spPr>
          <a:xfrm flipH="1">
            <a:off x="1873823" y="6179873"/>
            <a:ext cx="45719" cy="373768"/>
          </a:xfrm>
          <a:custGeom>
            <a:avLst/>
            <a:gdLst/>
            <a:ahLst/>
            <a:cxnLst/>
            <a:rect l="l" t="t" r="r" b="b"/>
            <a:pathLst>
              <a:path w="1" h="2466" fill="none" extrusionOk="0">
                <a:moveTo>
                  <a:pt x="1" y="1"/>
                </a:moveTo>
                <a:lnTo>
                  <a:pt x="1" y="2466"/>
                </a:ln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5" name="Google Shape;1409;p62">
            <a:extLst>
              <a:ext uri="{FF2B5EF4-FFF2-40B4-BE49-F238E27FC236}">
                <a16:creationId xmlns:a16="http://schemas.microsoft.com/office/drawing/2014/main" id="{FFBAA69A-F664-48D5-84EE-FF60F3267747}"/>
              </a:ext>
            </a:extLst>
          </p:cNvPr>
          <p:cNvSpPr/>
          <p:nvPr/>
        </p:nvSpPr>
        <p:spPr>
          <a:xfrm>
            <a:off x="2147183" y="6179873"/>
            <a:ext cx="98" cy="373768"/>
          </a:xfrm>
          <a:custGeom>
            <a:avLst/>
            <a:gdLst/>
            <a:ahLst/>
            <a:cxnLst/>
            <a:rect l="l" t="t" r="r" b="b"/>
            <a:pathLst>
              <a:path w="1" h="3833" fill="none" extrusionOk="0">
                <a:moveTo>
                  <a:pt x="1" y="0"/>
                </a:moveTo>
                <a:lnTo>
                  <a:pt x="1" y="3832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1416;p62">
            <a:extLst>
              <a:ext uri="{FF2B5EF4-FFF2-40B4-BE49-F238E27FC236}">
                <a16:creationId xmlns:a16="http://schemas.microsoft.com/office/drawing/2014/main" id="{0F16E154-54FB-4E91-8E9C-D4B0772B26AF}"/>
              </a:ext>
            </a:extLst>
          </p:cNvPr>
          <p:cNvSpPr/>
          <p:nvPr/>
        </p:nvSpPr>
        <p:spPr>
          <a:xfrm flipH="1">
            <a:off x="2391988" y="6179873"/>
            <a:ext cx="45719" cy="373768"/>
          </a:xfrm>
          <a:custGeom>
            <a:avLst/>
            <a:gdLst/>
            <a:ahLst/>
            <a:cxnLst/>
            <a:rect l="l" t="t" r="r" b="b"/>
            <a:pathLst>
              <a:path w="1" h="2466" fill="none" extrusionOk="0">
                <a:moveTo>
                  <a:pt x="1" y="1"/>
                </a:moveTo>
                <a:lnTo>
                  <a:pt x="1" y="2466"/>
                </a:ln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409;p62">
            <a:extLst>
              <a:ext uri="{FF2B5EF4-FFF2-40B4-BE49-F238E27FC236}">
                <a16:creationId xmlns:a16="http://schemas.microsoft.com/office/drawing/2014/main" id="{175A29CD-0004-4B4F-A302-53B2D4D18FED}"/>
              </a:ext>
            </a:extLst>
          </p:cNvPr>
          <p:cNvSpPr/>
          <p:nvPr/>
        </p:nvSpPr>
        <p:spPr>
          <a:xfrm>
            <a:off x="2621105" y="6179873"/>
            <a:ext cx="98" cy="373768"/>
          </a:xfrm>
          <a:custGeom>
            <a:avLst/>
            <a:gdLst/>
            <a:ahLst/>
            <a:cxnLst/>
            <a:rect l="l" t="t" r="r" b="b"/>
            <a:pathLst>
              <a:path w="1" h="3833" fill="none" extrusionOk="0">
                <a:moveTo>
                  <a:pt x="1" y="0"/>
                </a:moveTo>
                <a:lnTo>
                  <a:pt x="1" y="3832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8" name="Google Shape;1416;p62">
            <a:extLst>
              <a:ext uri="{FF2B5EF4-FFF2-40B4-BE49-F238E27FC236}">
                <a16:creationId xmlns:a16="http://schemas.microsoft.com/office/drawing/2014/main" id="{00058182-7814-4898-9CF7-3C6A7CD7B7A7}"/>
              </a:ext>
            </a:extLst>
          </p:cNvPr>
          <p:cNvSpPr/>
          <p:nvPr/>
        </p:nvSpPr>
        <p:spPr>
          <a:xfrm flipH="1">
            <a:off x="2865910" y="6179873"/>
            <a:ext cx="45719" cy="373768"/>
          </a:xfrm>
          <a:custGeom>
            <a:avLst/>
            <a:gdLst/>
            <a:ahLst/>
            <a:cxnLst/>
            <a:rect l="l" t="t" r="r" b="b"/>
            <a:pathLst>
              <a:path w="1" h="2466" fill="none" extrusionOk="0">
                <a:moveTo>
                  <a:pt x="1" y="1"/>
                </a:moveTo>
                <a:lnTo>
                  <a:pt x="1" y="2466"/>
                </a:ln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9" name="Google Shape;1409;p62">
            <a:extLst>
              <a:ext uri="{FF2B5EF4-FFF2-40B4-BE49-F238E27FC236}">
                <a16:creationId xmlns:a16="http://schemas.microsoft.com/office/drawing/2014/main" id="{360AF687-DFDD-441A-AD7E-098A00DFC071}"/>
              </a:ext>
            </a:extLst>
          </p:cNvPr>
          <p:cNvSpPr/>
          <p:nvPr/>
        </p:nvSpPr>
        <p:spPr>
          <a:xfrm>
            <a:off x="3051129" y="6179873"/>
            <a:ext cx="98" cy="373768"/>
          </a:xfrm>
          <a:custGeom>
            <a:avLst/>
            <a:gdLst/>
            <a:ahLst/>
            <a:cxnLst/>
            <a:rect l="l" t="t" r="r" b="b"/>
            <a:pathLst>
              <a:path w="1" h="3833" fill="none" extrusionOk="0">
                <a:moveTo>
                  <a:pt x="1" y="0"/>
                </a:moveTo>
                <a:lnTo>
                  <a:pt x="1" y="3832"/>
                </a:lnTo>
              </a:path>
            </a:pathLst>
          </a:custGeom>
          <a:noFill/>
          <a:ln w="285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0" name="Google Shape;1416;p62">
            <a:extLst>
              <a:ext uri="{FF2B5EF4-FFF2-40B4-BE49-F238E27FC236}">
                <a16:creationId xmlns:a16="http://schemas.microsoft.com/office/drawing/2014/main" id="{20F1B3B2-222D-4C0A-9116-0E4BEA346965}"/>
              </a:ext>
            </a:extLst>
          </p:cNvPr>
          <p:cNvSpPr/>
          <p:nvPr/>
        </p:nvSpPr>
        <p:spPr>
          <a:xfrm flipH="1">
            <a:off x="3295934" y="6179873"/>
            <a:ext cx="45719" cy="373768"/>
          </a:xfrm>
          <a:custGeom>
            <a:avLst/>
            <a:gdLst/>
            <a:ahLst/>
            <a:cxnLst/>
            <a:rect l="l" t="t" r="r" b="b"/>
            <a:pathLst>
              <a:path w="1" h="2466" fill="none" extrusionOk="0">
                <a:moveTo>
                  <a:pt x="1" y="1"/>
                </a:moveTo>
                <a:lnTo>
                  <a:pt x="1" y="2466"/>
                </a:lnTo>
              </a:path>
            </a:pathLst>
          </a:custGeom>
          <a:noFill/>
          <a:ln w="381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8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35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2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1.11111E-6 L -0.00091 -0.10278 " pathEditMode="relative" rAng="0" ptsTypes="AA">
                                      <p:cBhvr>
                                        <p:cTn id="78" dur="1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13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3.33333E-6 L -0.00091 0.11921 " pathEditMode="relative" rAng="0" ptsTypes="AA">
                                      <p:cBhvr>
                                        <p:cTn id="80" dur="1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949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70833E-6 1.11111E-6 L -0.19765 -0.00486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83" y="-255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4.44444E-6 L 0.20755 0.0020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78" y="9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6" presetClass="entr" presetSubtype="37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10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 animBg="1"/>
      <p:bldP spid="198" grpId="0" animBg="1"/>
      <p:bldP spid="203" grpId="0" animBg="1"/>
      <p:bldP spid="204" grpId="0" animBg="1"/>
      <p:bldP spid="205" grpId="0" animBg="1"/>
      <p:bldP spid="209" grpId="0" animBg="1"/>
      <p:bldP spid="217" grpId="0" animBg="1"/>
      <p:bldP spid="218" grpId="0" animBg="1"/>
      <p:bldP spid="218" grpId="1" animBg="1"/>
      <p:bldP spid="219" grpId="0" animBg="1"/>
      <p:bldP spid="220" grpId="0" animBg="1"/>
      <p:bldP spid="221" grpId="0" animBg="1"/>
      <p:bldP spid="228" grpId="0" animBg="1"/>
      <p:bldP spid="229" grpId="0" animBg="1"/>
      <p:bldP spid="230" grpId="0" animBg="1"/>
      <p:bldP spid="230" grpId="1" animBg="1"/>
      <p:bldP spid="231" grpId="0" animBg="1"/>
      <p:bldP spid="232" grpId="0" animBg="1"/>
      <p:bldP spid="233" grpId="0" animBg="1"/>
      <p:bldP spid="234" grpId="0" animBg="1"/>
      <p:bldP spid="235" grpId="0" animBg="1"/>
      <p:bldP spid="263" grpId="0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1297132A-2163-4857-8704-E443991DD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9"/>
          <a:stretch/>
        </p:blipFill>
        <p:spPr>
          <a:xfrm>
            <a:off x="2711260" y="252665"/>
            <a:ext cx="6330048" cy="6006007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B16B5AE9-0D82-4699-8E62-10E3B3FE2762}"/>
              </a:ext>
            </a:extLst>
          </p:cNvPr>
          <p:cNvSpPr/>
          <p:nvPr/>
        </p:nvSpPr>
        <p:spPr>
          <a:xfrm>
            <a:off x="11558414" y="0"/>
            <a:ext cx="633586" cy="6858000"/>
          </a:xfrm>
          <a:prstGeom prst="rect">
            <a:avLst/>
          </a:prstGeom>
          <a:gradFill>
            <a:gsLst>
              <a:gs pos="0">
                <a:srgbClr val="C00000"/>
              </a:gs>
              <a:gs pos="74000">
                <a:schemeClr val="tx1">
                  <a:lumMod val="95000"/>
                  <a:lumOff val="5000"/>
                </a:schemeClr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Hình ảnh 6" descr="Ảnh có chứa người, tối&#10;&#10;Mô tả được tạo tự động">
            <a:extLst>
              <a:ext uri="{FF2B5EF4-FFF2-40B4-BE49-F238E27FC236}">
                <a16:creationId xmlns:a16="http://schemas.microsoft.com/office/drawing/2014/main" id="{C14C2AA0-DF39-4F3A-883A-42D9C886C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31"/>
          <a:stretch/>
        </p:blipFill>
        <p:spPr>
          <a:xfrm>
            <a:off x="1740994" y="674448"/>
            <a:ext cx="6720096" cy="6183552"/>
          </a:xfrm>
          <a:prstGeom prst="rect">
            <a:avLst/>
          </a:prstGeom>
        </p:spPr>
      </p:pic>
      <p:sp>
        <p:nvSpPr>
          <p:cNvPr id="5" name="Lục giác 4">
            <a:extLst>
              <a:ext uri="{FF2B5EF4-FFF2-40B4-BE49-F238E27FC236}">
                <a16:creationId xmlns:a16="http://schemas.microsoft.com/office/drawing/2014/main" id="{4A767A9A-2EF6-40F3-B34F-0E0E67E64783}"/>
              </a:ext>
            </a:extLst>
          </p:cNvPr>
          <p:cNvSpPr/>
          <p:nvPr/>
        </p:nvSpPr>
        <p:spPr>
          <a:xfrm>
            <a:off x="5089466" y="761179"/>
            <a:ext cx="1947937" cy="1648410"/>
          </a:xfrm>
          <a:prstGeom prst="hexagon">
            <a:avLst>
              <a:gd name="adj" fmla="val 31897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Lục giác 13">
            <a:extLst>
              <a:ext uri="{FF2B5EF4-FFF2-40B4-BE49-F238E27FC236}">
                <a16:creationId xmlns:a16="http://schemas.microsoft.com/office/drawing/2014/main" id="{CA6A15A8-6C20-441D-BA70-FF17988BEF5D}"/>
              </a:ext>
            </a:extLst>
          </p:cNvPr>
          <p:cNvSpPr/>
          <p:nvPr/>
        </p:nvSpPr>
        <p:spPr>
          <a:xfrm>
            <a:off x="-1112940" y="1164333"/>
            <a:ext cx="3771655" cy="3219905"/>
          </a:xfrm>
          <a:prstGeom prst="hexagon">
            <a:avLst>
              <a:gd name="adj" fmla="val 31897"/>
              <a:gd name="vf" fmla="val 1154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Lục giác 14">
            <a:extLst>
              <a:ext uri="{FF2B5EF4-FFF2-40B4-BE49-F238E27FC236}">
                <a16:creationId xmlns:a16="http://schemas.microsoft.com/office/drawing/2014/main" id="{0F6B57B7-856A-4331-B59F-E8719362776C}"/>
              </a:ext>
            </a:extLst>
          </p:cNvPr>
          <p:cNvSpPr/>
          <p:nvPr/>
        </p:nvSpPr>
        <p:spPr>
          <a:xfrm>
            <a:off x="4988520" y="3094577"/>
            <a:ext cx="2192190" cy="1759353"/>
          </a:xfrm>
          <a:prstGeom prst="hexagon">
            <a:avLst>
              <a:gd name="adj" fmla="val 31897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Lục giác 15">
            <a:extLst>
              <a:ext uri="{FF2B5EF4-FFF2-40B4-BE49-F238E27FC236}">
                <a16:creationId xmlns:a16="http://schemas.microsoft.com/office/drawing/2014/main" id="{3A81EC1E-0066-44BF-8323-7DD8FD7497A6}"/>
              </a:ext>
            </a:extLst>
          </p:cNvPr>
          <p:cNvSpPr/>
          <p:nvPr/>
        </p:nvSpPr>
        <p:spPr>
          <a:xfrm>
            <a:off x="6559009" y="1781463"/>
            <a:ext cx="1947937" cy="1759353"/>
          </a:xfrm>
          <a:prstGeom prst="hexagon">
            <a:avLst>
              <a:gd name="adj" fmla="val 31897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992FA5FE-C2B2-4732-9D6A-DE8799652532}"/>
              </a:ext>
            </a:extLst>
          </p:cNvPr>
          <p:cNvSpPr/>
          <p:nvPr/>
        </p:nvSpPr>
        <p:spPr>
          <a:xfrm>
            <a:off x="2676535" y="5323690"/>
            <a:ext cx="2211810" cy="359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PRESENTATION CONTENT</a:t>
            </a:r>
            <a:endParaRPr lang="vi-VN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0C68BB8A-2AF6-45D9-BBBF-46F54DD2D8CA}"/>
              </a:ext>
            </a:extLst>
          </p:cNvPr>
          <p:cNvSpPr/>
          <p:nvPr/>
        </p:nvSpPr>
        <p:spPr>
          <a:xfrm>
            <a:off x="4934201" y="5323690"/>
            <a:ext cx="2068477" cy="359480"/>
          </a:xfrm>
          <a:prstGeom prst="rect">
            <a:avLst/>
          </a:prstGeom>
          <a:solidFill>
            <a:srgbClr val="64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MEMBERS</a:t>
            </a:r>
            <a:endParaRPr lang="vi-VN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76EDF85C-4141-46E8-BA17-CEDE0A87C2AE}"/>
              </a:ext>
            </a:extLst>
          </p:cNvPr>
          <p:cNvSpPr/>
          <p:nvPr/>
        </p:nvSpPr>
        <p:spPr>
          <a:xfrm>
            <a:off x="7099738" y="5323690"/>
            <a:ext cx="2068477" cy="359480"/>
          </a:xfrm>
          <a:prstGeom prst="rect">
            <a:avLst/>
          </a:prstGeom>
          <a:solidFill>
            <a:srgbClr val="64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~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UwU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~</a:t>
            </a:r>
            <a:endParaRPr lang="vi-VN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837B4C55-579C-4DC1-8C5F-2FCA4FF8E7C7}"/>
              </a:ext>
            </a:extLst>
          </p:cNvPr>
          <p:cNvSpPr/>
          <p:nvPr/>
        </p:nvSpPr>
        <p:spPr>
          <a:xfrm>
            <a:off x="2676535" y="5940899"/>
            <a:ext cx="1363026" cy="2641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C00000"/>
              </a:solidFill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46C6787-BBDB-4433-8CEB-2DE2D4089E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8250" y1="34083" x2="27375" y2="58417"/>
                        <a14:backgroundMark x1="50187" y1="64500" x2="50438" y2="78833"/>
                        <a14:backgroundMark x1="50688" y1="22917" x2="52312" y2="29000"/>
                        <a14:backgroundMark x1="61687" y1="27333" x2="61813" y2="30917"/>
                        <a14:backgroundMark x1="56750" y1="53500" x2="55250" y2="62083"/>
                        <a14:backgroundMark x1="45125" y1="45083" x2="45125" y2="51500"/>
                        <a14:backgroundMark x1="46563" y1="39750" x2="46000" y2="41667"/>
                        <a14:backgroundMark x1="44438" y1="39083" x2="41688" y2="42833"/>
                        <a14:backgroundMark x1="41563" y1="37833" x2="40563" y2="39583"/>
                        <a14:backgroundMark x1="45000" y1="34417" x2="45000" y2="34417"/>
                        <a14:backgroundMark x1="46188" y1="33250" x2="46188" y2="33250"/>
                        <a14:backgroundMark x1="46563" y1="35250" x2="46563" y2="35250"/>
                        <a14:backgroundMark x1="56688" y1="40667" x2="58062" y2="42833"/>
                        <a14:backgroundMark x1="57688" y1="37250" x2="58125" y2="38333"/>
                        <a14:backgroundMark x1="53563" y1="35333" x2="53563" y2="35333"/>
                        <a14:backgroundMark x1="53688" y1="33417" x2="53688" y2="33417"/>
                        <a14:backgroundMark x1="52500" y1="32333" x2="52500" y2="32333"/>
                        <a14:backgroundMark x1="53312" y1="36667" x2="53312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74" t="15962" r="27555" b="17131"/>
          <a:stretch/>
        </p:blipFill>
        <p:spPr>
          <a:xfrm>
            <a:off x="3594212" y="5672923"/>
            <a:ext cx="840136" cy="1006882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5457E40C-58A6-4834-8554-43B3943EE604}"/>
              </a:ext>
            </a:extLst>
          </p:cNvPr>
          <p:cNvSpPr txBox="1"/>
          <p:nvPr/>
        </p:nvSpPr>
        <p:spPr>
          <a:xfrm>
            <a:off x="11643360" y="443615"/>
            <a:ext cx="49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vi-VN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145E498F-3F2F-4CE0-8370-D6B9A00FAEEA}"/>
              </a:ext>
            </a:extLst>
          </p:cNvPr>
          <p:cNvSpPr txBox="1"/>
          <p:nvPr/>
        </p:nvSpPr>
        <p:spPr>
          <a:xfrm>
            <a:off x="11627571" y="1150393"/>
            <a:ext cx="49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vi-VN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93BAC1F0-B0D1-4995-865C-52BAAD8C24DE}"/>
              </a:ext>
            </a:extLst>
          </p:cNvPr>
          <p:cNvSpPr/>
          <p:nvPr/>
        </p:nvSpPr>
        <p:spPr>
          <a:xfrm>
            <a:off x="10812379" y="350675"/>
            <a:ext cx="1379621" cy="57728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E0D89BF1-12C4-410E-BDAB-6B65CF0FE2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28250" y1="34083" x2="27375" y2="58417"/>
                        <a14:backgroundMark x1="50187" y1="64500" x2="50438" y2="78833"/>
                        <a14:backgroundMark x1="50688" y1="22917" x2="52312" y2="29000"/>
                        <a14:backgroundMark x1="61687" y1="27333" x2="61813" y2="30917"/>
                        <a14:backgroundMark x1="56750" y1="53500" x2="55250" y2="62083"/>
                        <a14:backgroundMark x1="45125" y1="45083" x2="45125" y2="51500"/>
                        <a14:backgroundMark x1="46563" y1="39750" x2="46000" y2="41667"/>
                        <a14:backgroundMark x1="44438" y1="39083" x2="41688" y2="42833"/>
                        <a14:backgroundMark x1="41563" y1="37833" x2="40563" y2="39583"/>
                        <a14:backgroundMark x1="45000" y1="34417" x2="45000" y2="34417"/>
                        <a14:backgroundMark x1="46188" y1="33250" x2="46188" y2="33250"/>
                        <a14:backgroundMark x1="46563" y1="35250" x2="46563" y2="35250"/>
                        <a14:backgroundMark x1="56688" y1="40667" x2="58062" y2="42833"/>
                        <a14:backgroundMark x1="57688" y1="37250" x2="58125" y2="38333"/>
                        <a14:backgroundMark x1="53563" y1="35333" x2="53563" y2="35333"/>
                        <a14:backgroundMark x1="53688" y1="33417" x2="53688" y2="33417"/>
                        <a14:backgroundMark x1="52500" y1="32333" x2="52500" y2="32333"/>
                        <a14:backgroundMark x1="53312" y1="36667" x2="53312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74" t="15962" r="27555" b="17131"/>
          <a:stretch/>
        </p:blipFill>
        <p:spPr>
          <a:xfrm>
            <a:off x="10952633" y="386648"/>
            <a:ext cx="421650" cy="505336"/>
          </a:xfrm>
          <a:prstGeom prst="rect">
            <a:avLst/>
          </a:prstGeom>
        </p:spPr>
      </p:pic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52D83E8B-BE3A-4738-A9E1-443FC24064ED}"/>
              </a:ext>
            </a:extLst>
          </p:cNvPr>
          <p:cNvSpPr txBox="1"/>
          <p:nvPr/>
        </p:nvSpPr>
        <p:spPr>
          <a:xfrm>
            <a:off x="2864501" y="2769338"/>
            <a:ext cx="5152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</a:t>
            </a:r>
          </a:p>
          <a:p>
            <a:r>
              <a:rPr lang="en-US" sz="5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CONTENT</a:t>
            </a:r>
            <a:endParaRPr lang="vi-VN" sz="5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F5BB3974-9DAB-4144-AF19-D2936FBAC3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880912" y="6547970"/>
            <a:ext cx="387988" cy="170231"/>
          </a:xfrm>
          <a:prstGeom prst="rect">
            <a:avLst/>
          </a:prstGeom>
        </p:spPr>
      </p:pic>
      <p:sp>
        <p:nvSpPr>
          <p:cNvPr id="40" name="Lục giác 39">
            <a:extLst>
              <a:ext uri="{FF2B5EF4-FFF2-40B4-BE49-F238E27FC236}">
                <a16:creationId xmlns:a16="http://schemas.microsoft.com/office/drawing/2014/main" id="{24824913-825F-4F12-88B0-81D8C44DD16F}"/>
              </a:ext>
            </a:extLst>
          </p:cNvPr>
          <p:cNvSpPr/>
          <p:nvPr/>
        </p:nvSpPr>
        <p:spPr>
          <a:xfrm>
            <a:off x="7099738" y="-3584060"/>
            <a:ext cx="3941966" cy="3395206"/>
          </a:xfrm>
          <a:prstGeom prst="hexagon">
            <a:avLst>
              <a:gd name="adj" fmla="val 31897"/>
              <a:gd name="vf" fmla="val 1154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Lục giác 31">
            <a:extLst>
              <a:ext uri="{FF2B5EF4-FFF2-40B4-BE49-F238E27FC236}">
                <a16:creationId xmlns:a16="http://schemas.microsoft.com/office/drawing/2014/main" id="{E060B5E0-6985-4348-9EC3-488153D45721}"/>
              </a:ext>
            </a:extLst>
          </p:cNvPr>
          <p:cNvSpPr/>
          <p:nvPr/>
        </p:nvSpPr>
        <p:spPr>
          <a:xfrm>
            <a:off x="3682474" y="1829577"/>
            <a:ext cx="1947937" cy="1759353"/>
          </a:xfrm>
          <a:prstGeom prst="hexagon">
            <a:avLst>
              <a:gd name="adj" fmla="val 31897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E03A160B-23A9-4FF1-9B54-F6E5DA66D099}"/>
              </a:ext>
            </a:extLst>
          </p:cNvPr>
          <p:cNvGrpSpPr/>
          <p:nvPr/>
        </p:nvGrpSpPr>
        <p:grpSpPr>
          <a:xfrm>
            <a:off x="-55923" y="244915"/>
            <a:ext cx="3886836" cy="785294"/>
            <a:chOff x="2793440" y="2523971"/>
            <a:chExt cx="6628275" cy="1815134"/>
          </a:xfrm>
        </p:grpSpPr>
        <p:sp>
          <p:nvSpPr>
            <p:cNvPr id="42" name="Hộp Văn bản 41">
              <a:extLst>
                <a:ext uri="{FF2B5EF4-FFF2-40B4-BE49-F238E27FC236}">
                  <a16:creationId xmlns:a16="http://schemas.microsoft.com/office/drawing/2014/main" id="{60608195-0950-49F9-A18C-C96096FF36B5}"/>
                </a:ext>
              </a:extLst>
            </p:cNvPr>
            <p:cNvSpPr txBox="1"/>
            <p:nvPr/>
          </p:nvSpPr>
          <p:spPr>
            <a:xfrm>
              <a:off x="2793440" y="2797692"/>
              <a:ext cx="6628275" cy="1067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rgbClr val="A6543C"/>
                    </a:solidFill>
                  </a:ln>
                  <a:solidFill>
                    <a:schemeClr val="bg1"/>
                  </a:solidFill>
                  <a:latin typeface="Good Times Rg" panose="020B0605020000020001" pitchFamily="34" charset="0"/>
                </a:rPr>
                <a:t>WE-ARE-YOUNG</a:t>
              </a:r>
              <a:endParaRPr lang="vi-VN" sz="2400" b="1" dirty="0">
                <a:ln>
                  <a:solidFill>
                    <a:srgbClr val="A6543C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43" name="Hộp Văn bản 42">
              <a:extLst>
                <a:ext uri="{FF2B5EF4-FFF2-40B4-BE49-F238E27FC236}">
                  <a16:creationId xmlns:a16="http://schemas.microsoft.com/office/drawing/2014/main" id="{13BB13ED-F403-465F-AD44-A11D330B96A9}"/>
                </a:ext>
              </a:extLst>
            </p:cNvPr>
            <p:cNvSpPr txBox="1"/>
            <p:nvPr/>
          </p:nvSpPr>
          <p:spPr>
            <a:xfrm>
              <a:off x="4521845" y="3556569"/>
              <a:ext cx="3171462" cy="78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Dancing Script" pitchFamily="2" charset="-93"/>
                </a:rPr>
                <a:t>NT132.N11.ATCL</a:t>
              </a:r>
              <a:endParaRPr lang="vi-VN" sz="1600" b="1" dirty="0">
                <a:solidFill>
                  <a:schemeClr val="bg1"/>
                </a:solidFill>
                <a:latin typeface="Dancing Script" pitchFamily="2" charset="-93"/>
              </a:endParaRPr>
            </a:p>
          </p:txBody>
        </p:sp>
        <p:pic>
          <p:nvPicPr>
            <p:cNvPr id="44" name="Hình ảnh 43">
              <a:extLst>
                <a:ext uri="{FF2B5EF4-FFF2-40B4-BE49-F238E27FC236}">
                  <a16:creationId xmlns:a16="http://schemas.microsoft.com/office/drawing/2014/main" id="{323EC023-68A1-400A-A048-5BE64CB8E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5510393" y="2523972"/>
              <a:ext cx="585607" cy="261693"/>
            </a:xfrm>
            <a:prstGeom prst="rect">
              <a:avLst/>
            </a:prstGeom>
          </p:spPr>
        </p:pic>
        <p:pic>
          <p:nvPicPr>
            <p:cNvPr id="45" name="Hình ảnh 44">
              <a:extLst>
                <a:ext uri="{FF2B5EF4-FFF2-40B4-BE49-F238E27FC236}">
                  <a16:creationId xmlns:a16="http://schemas.microsoft.com/office/drawing/2014/main" id="{20A169B8-2AE3-4FEB-81D3-B92F4AABC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63" r="-3025"/>
            <a:stretch/>
          </p:blipFill>
          <p:spPr>
            <a:xfrm>
              <a:off x="6096000" y="2523971"/>
              <a:ext cx="619125" cy="261693"/>
            </a:xfrm>
            <a:prstGeom prst="rect">
              <a:avLst/>
            </a:prstGeom>
          </p:spPr>
        </p:pic>
      </p:grp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705CA974-8AF3-4428-AE1B-363EC18489A5}"/>
              </a:ext>
            </a:extLst>
          </p:cNvPr>
          <p:cNvSpPr txBox="1"/>
          <p:nvPr/>
        </p:nvSpPr>
        <p:spPr>
          <a:xfrm>
            <a:off x="8094702" y="386648"/>
            <a:ext cx="1947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rgbClr val="A6543C"/>
                  </a:solidFill>
                </a:ln>
                <a:solidFill>
                  <a:schemeClr val="bg1"/>
                </a:solidFill>
                <a:latin typeface="Good Times Rg" panose="020B0605020000020001"/>
              </a:rPr>
              <a:t>GROUP 02</a:t>
            </a:r>
            <a:endParaRPr lang="vi-VN" sz="3200" b="1" dirty="0">
              <a:ln>
                <a:solidFill>
                  <a:srgbClr val="A6543C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BCFA7-D4CA-46B6-BC91-70E74CC29659}"/>
              </a:ext>
            </a:extLst>
          </p:cNvPr>
          <p:cNvSpPr txBox="1"/>
          <p:nvPr/>
        </p:nvSpPr>
        <p:spPr>
          <a:xfrm>
            <a:off x="8546036" y="2107430"/>
            <a:ext cx="279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ZABBIX</a:t>
            </a:r>
          </a:p>
        </p:txBody>
      </p:sp>
    </p:spTree>
    <p:extLst>
      <p:ext uri="{BB962C8B-B14F-4D97-AF65-F5344CB8AC3E}">
        <p14:creationId xmlns:p14="http://schemas.microsoft.com/office/powerpoint/2010/main" val="252135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C47F54-E05B-4B06-BE2D-5F60BD4E93EB}"/>
              </a:ext>
            </a:extLst>
          </p:cNvPr>
          <p:cNvSpPr/>
          <p:nvPr/>
        </p:nvSpPr>
        <p:spPr>
          <a:xfrm>
            <a:off x="3266" y="-110694"/>
            <a:ext cx="12192001" cy="68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4D89E4-F2B1-499C-9EBB-5D7A10A26DE6}"/>
              </a:ext>
            </a:extLst>
          </p:cNvPr>
          <p:cNvCxnSpPr>
            <a:cxnSpLocks/>
          </p:cNvCxnSpPr>
          <p:nvPr/>
        </p:nvCxnSpPr>
        <p:spPr>
          <a:xfrm>
            <a:off x="-48343" y="2965136"/>
            <a:ext cx="946294" cy="372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897A8D-3F8E-4623-A970-E23CFF218C36}"/>
              </a:ext>
            </a:extLst>
          </p:cNvPr>
          <p:cNvCxnSpPr>
            <a:cxnSpLocks/>
          </p:cNvCxnSpPr>
          <p:nvPr/>
        </p:nvCxnSpPr>
        <p:spPr>
          <a:xfrm flipV="1">
            <a:off x="891904" y="810791"/>
            <a:ext cx="12095" cy="2190665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1C10F7-8357-44F6-AD26-598AAF55EC85}"/>
              </a:ext>
            </a:extLst>
          </p:cNvPr>
          <p:cNvCxnSpPr>
            <a:cxnSpLocks/>
          </p:cNvCxnSpPr>
          <p:nvPr/>
        </p:nvCxnSpPr>
        <p:spPr>
          <a:xfrm flipH="1">
            <a:off x="904001" y="810791"/>
            <a:ext cx="2918296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8CCB16-159D-43EE-801E-A3FF41BC7363}"/>
              </a:ext>
            </a:extLst>
          </p:cNvPr>
          <p:cNvCxnSpPr>
            <a:cxnSpLocks/>
          </p:cNvCxnSpPr>
          <p:nvPr/>
        </p:nvCxnSpPr>
        <p:spPr>
          <a:xfrm flipV="1">
            <a:off x="3825097" y="810791"/>
            <a:ext cx="0" cy="4381331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4A9641-7436-4011-B831-EF1D8F70E5BB}"/>
              </a:ext>
            </a:extLst>
          </p:cNvPr>
          <p:cNvCxnSpPr>
            <a:cxnSpLocks/>
          </p:cNvCxnSpPr>
          <p:nvPr/>
        </p:nvCxnSpPr>
        <p:spPr>
          <a:xfrm flipH="1">
            <a:off x="890998" y="5192122"/>
            <a:ext cx="293130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F6DEC3-7725-4DE4-80C9-4F1F43010946}"/>
              </a:ext>
            </a:extLst>
          </p:cNvPr>
          <p:cNvCxnSpPr>
            <a:cxnSpLocks/>
          </p:cNvCxnSpPr>
          <p:nvPr/>
        </p:nvCxnSpPr>
        <p:spPr>
          <a:xfrm flipV="1">
            <a:off x="890998" y="3001456"/>
            <a:ext cx="1" cy="219066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BBFB03-5ACF-41B4-8DEB-B508627A0AC1}"/>
              </a:ext>
            </a:extLst>
          </p:cNvPr>
          <p:cNvCxnSpPr>
            <a:cxnSpLocks/>
            <a:endCxn id="55" idx="0"/>
          </p:cNvCxnSpPr>
          <p:nvPr/>
        </p:nvCxnSpPr>
        <p:spPr>
          <a:xfrm flipV="1">
            <a:off x="3833873" y="2840465"/>
            <a:ext cx="567203" cy="923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AA2C5E-7DC1-4B47-A746-E52A94D399F1}"/>
              </a:ext>
            </a:extLst>
          </p:cNvPr>
          <p:cNvGrpSpPr/>
          <p:nvPr/>
        </p:nvGrpSpPr>
        <p:grpSpPr>
          <a:xfrm rot="6299710">
            <a:off x="4400831" y="2675773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BC3593-6387-4FDC-ADCF-8D3D81CD4741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036DA9D-AF75-4B93-A404-43932C60F2DA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8B22BCE9-F343-4BF5-92EF-095C0F43758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D3BB69D-DBFF-47E3-A4A1-C1DB9350CAC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5128C-076A-47B6-BE6B-A5DCB6B2566D}"/>
              </a:ext>
            </a:extLst>
          </p:cNvPr>
          <p:cNvGrpSpPr/>
          <p:nvPr/>
        </p:nvGrpSpPr>
        <p:grpSpPr>
          <a:xfrm rot="9345197">
            <a:off x="4492516" y="2776593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EF23EF-2B6F-4773-B0C6-C431160C7718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A5D2B054-D61A-4604-9AA1-7FFE9A7EB49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052BE9C-26A0-42CE-8472-003975D5DBD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304D0F1-4F7E-4D85-B249-DCC51F85A82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A4E647-7E2F-49A7-8212-E4AACA99C438}"/>
              </a:ext>
            </a:extLst>
          </p:cNvPr>
          <p:cNvCxnSpPr>
            <a:cxnSpLocks/>
          </p:cNvCxnSpPr>
          <p:nvPr/>
        </p:nvCxnSpPr>
        <p:spPr>
          <a:xfrm>
            <a:off x="4605283" y="1219279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E2480-E318-44C8-98C2-FB37118DE06F}"/>
              </a:ext>
            </a:extLst>
          </p:cNvPr>
          <p:cNvCxnSpPr>
            <a:cxnSpLocks/>
          </p:cNvCxnSpPr>
          <p:nvPr/>
        </p:nvCxnSpPr>
        <p:spPr>
          <a:xfrm>
            <a:off x="4605283" y="1219279"/>
            <a:ext cx="5938824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BD41E9-E2E4-4CA8-9D2F-F8C2028885AA}"/>
              </a:ext>
            </a:extLst>
          </p:cNvPr>
          <p:cNvCxnSpPr>
            <a:cxnSpLocks/>
          </p:cNvCxnSpPr>
          <p:nvPr/>
        </p:nvCxnSpPr>
        <p:spPr>
          <a:xfrm>
            <a:off x="8192790" y="2274033"/>
            <a:ext cx="23513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12404E-F4D7-400F-BDD9-E2EAB5F0534D}"/>
              </a:ext>
            </a:extLst>
          </p:cNvPr>
          <p:cNvCxnSpPr>
            <a:cxnSpLocks/>
          </p:cNvCxnSpPr>
          <p:nvPr/>
        </p:nvCxnSpPr>
        <p:spPr>
          <a:xfrm>
            <a:off x="8192790" y="2274033"/>
            <a:ext cx="0" cy="27520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75FD08-67DB-4CA0-BDD9-637F1D90E174}"/>
              </a:ext>
            </a:extLst>
          </p:cNvPr>
          <p:cNvCxnSpPr>
            <a:cxnSpLocks/>
          </p:cNvCxnSpPr>
          <p:nvPr/>
        </p:nvCxnSpPr>
        <p:spPr>
          <a:xfrm>
            <a:off x="10544107" y="1219279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48A835-27F9-45B8-BC4E-0FDDC630BAB5}"/>
              </a:ext>
            </a:extLst>
          </p:cNvPr>
          <p:cNvGrpSpPr/>
          <p:nvPr/>
        </p:nvGrpSpPr>
        <p:grpSpPr>
          <a:xfrm>
            <a:off x="4787715" y="1400459"/>
            <a:ext cx="5595753" cy="678036"/>
            <a:chOff x="5770051" y="1247117"/>
            <a:chExt cx="4568015" cy="6780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DDF6341-9F4E-461E-8E0E-705A6C34CBBB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EC48D8E-F164-4593-B559-7E2B06B29342}"/>
                </a:ext>
              </a:extLst>
            </p:cNvPr>
            <p:cNvSpPr txBox="1"/>
            <p:nvPr/>
          </p:nvSpPr>
          <p:spPr>
            <a:xfrm>
              <a:off x="7326936" y="1267256"/>
              <a:ext cx="14928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Topology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03991" y="0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C047577-3BA3-4C8A-94AB-032D519FA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7" r="31107"/>
          <a:stretch/>
        </p:blipFill>
        <p:spPr>
          <a:xfrm>
            <a:off x="921626" y="868189"/>
            <a:ext cx="2899084" cy="4315627"/>
          </a:xfrm>
          <a:prstGeom prst="rect">
            <a:avLst/>
          </a:prstGeom>
        </p:spPr>
      </p:pic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2125DF-7813-B51D-76DF-7553D0930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49" t="16459" r="18631" b="43867"/>
          <a:stretch/>
        </p:blipFill>
        <p:spPr bwMode="auto">
          <a:xfrm>
            <a:off x="5088013" y="2556330"/>
            <a:ext cx="6347142" cy="31924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789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80782 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repeatCount="indefinite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21600000">
                                      <p:cBhvr>
                                        <p:cTn id="78" dur="5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80" dur="5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528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0" name="Picture 249" descr="Text&#10;&#10;Description automatically generated">
            <a:extLst>
              <a:ext uri="{FF2B5EF4-FFF2-40B4-BE49-F238E27FC236}">
                <a16:creationId xmlns:a16="http://schemas.microsoft.com/office/drawing/2014/main" id="{EEBBF074-5BA6-44D1-9167-055055466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5" y="952321"/>
            <a:ext cx="10550261" cy="46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27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7" name="Picture 246" descr="Text&#10;&#10;Description automatically generated">
            <a:extLst>
              <a:ext uri="{FF2B5EF4-FFF2-40B4-BE49-F238E27FC236}">
                <a16:creationId xmlns:a16="http://schemas.microsoft.com/office/drawing/2014/main" id="{3F8D10D0-6F0C-4890-AA4C-C8FF519D8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9" y="1051448"/>
            <a:ext cx="11418479" cy="40064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845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0" name="Picture 249" descr="Text&#10;&#10;Description automatically generated">
            <a:extLst>
              <a:ext uri="{FF2B5EF4-FFF2-40B4-BE49-F238E27FC236}">
                <a16:creationId xmlns:a16="http://schemas.microsoft.com/office/drawing/2014/main" id="{EEBBF074-5BA6-44D1-9167-055055466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5" y="952321"/>
            <a:ext cx="10550261" cy="46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60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0" animBg="1"/>
      <p:bldP spid="363" grpId="0" animBg="1"/>
      <p:bldP spid="364" grpId="0" animBg="1"/>
      <p:bldP spid="3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2624" y="2762151"/>
            <a:ext cx="5733376" cy="13336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40"/>
              </a:lnSpc>
              <a:spcBef>
                <a:spcPts val="100"/>
              </a:spcBef>
            </a:pPr>
            <a:r>
              <a:rPr lang="en-US" sz="5400" spc="-215" dirty="0">
                <a:solidFill>
                  <a:srgbClr val="404040"/>
                </a:solidFill>
              </a:rPr>
              <a:t>Zabbix </a:t>
            </a:r>
            <a:r>
              <a:rPr lang="en-US" sz="5400" spc="-715" dirty="0">
                <a:solidFill>
                  <a:srgbClr val="404040"/>
                </a:solidFill>
              </a:rPr>
              <a:t> </a:t>
            </a:r>
            <a:r>
              <a:rPr lang="en-US" sz="5400" spc="-385" dirty="0">
                <a:solidFill>
                  <a:srgbClr val="404040"/>
                </a:solidFill>
              </a:rPr>
              <a:t>Monitoring</a:t>
            </a:r>
            <a:endParaRPr lang="en-US" sz="5400" dirty="0"/>
          </a:p>
          <a:p>
            <a:pPr marL="12700">
              <a:lnSpc>
                <a:spcPts val="4079"/>
              </a:lnSpc>
            </a:pPr>
            <a:r>
              <a:rPr lang="en-US" sz="3600" b="0" spc="-5" dirty="0">
                <a:solidFill>
                  <a:srgbClr val="C00000"/>
                </a:solidFill>
                <a:latin typeface="Tahoma"/>
                <a:cs typeface="Tahoma"/>
              </a:rPr>
              <a:t>Demo</a:t>
            </a:r>
            <a:endParaRPr lang="en-US" sz="36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65266" y="1307590"/>
            <a:ext cx="5608129" cy="4501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742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2713E90-6632-5A54-3738-9517D287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9" y="154177"/>
            <a:ext cx="2500629" cy="492443"/>
          </a:xfrm>
        </p:spPr>
        <p:txBody>
          <a:bodyPr/>
          <a:lstStyle/>
          <a:p>
            <a:r>
              <a:rPr lang="en-US" spc="-215" dirty="0">
                <a:solidFill>
                  <a:srgbClr val="404040"/>
                </a:solidFill>
              </a:rPr>
              <a:t>Demo part 1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C49A459-A3FB-97B1-F692-20AF2E88D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_phan1">
            <a:hlinkClick r:id="" action="ppaction://media"/>
            <a:extLst>
              <a:ext uri="{FF2B5EF4-FFF2-40B4-BE49-F238E27FC236}">
                <a16:creationId xmlns:a16="http://schemas.microsoft.com/office/drawing/2014/main" id="{BDBD31C8-903A-28C1-8BEC-850D28EAB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21360"/>
            <a:ext cx="12192000" cy="56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1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B6D0C1A-DE2C-C68E-A20A-D9270193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9" y="141731"/>
            <a:ext cx="2500629" cy="492443"/>
          </a:xfrm>
        </p:spPr>
        <p:txBody>
          <a:bodyPr/>
          <a:lstStyle/>
          <a:p>
            <a:r>
              <a:rPr lang="en-US" spc="-215" dirty="0">
                <a:solidFill>
                  <a:srgbClr val="404040"/>
                </a:solidFill>
              </a:rPr>
              <a:t>Demo part 2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5CC5E6F-7535-96FC-96BF-72584383C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_phan2">
            <a:hlinkClick r:id="" action="ppaction://media"/>
            <a:extLst>
              <a:ext uri="{FF2B5EF4-FFF2-40B4-BE49-F238E27FC236}">
                <a16:creationId xmlns:a16="http://schemas.microsoft.com/office/drawing/2014/main" id="{B9262B2F-E854-7DE6-277F-69EB63E70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02640"/>
            <a:ext cx="12192000" cy="555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5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A2A114-1B2B-4CD0-AE2F-4BDC74A7B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1" y="-2667000"/>
            <a:ext cx="6858000" cy="121919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4347320-F1CA-4E06-B86B-1751B5CB4E6E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CD09BB6-3EE0-4675-8233-DCDFC0D6EC55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AE08E5-1049-4EB8-A05B-101750537F8C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0F84B82-DF78-44DD-BB30-2DB60BD0BEB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7C9918-DDA3-4353-A879-2CA8051276F8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DB1A65-32BE-40F9-B402-D488621E51CE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D5F334-1AED-4B5B-BAAB-A74D61F9C4D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B7412E-D690-4BA5-AD27-F55556729DC1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EECC0A-21FD-4A8F-AA99-E42124317E7C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7CB5A-D480-453B-A22C-A45FFE831A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C6F7C6-24F6-464C-B508-581368214CC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F4D103-4A86-40A3-BAF7-B889415A28D3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9D725B-84F3-4CB1-9DC0-9F66C7988A82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477324-DCDF-4CC3-931A-316DF3F9ACD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6F4E-A026-4BF2-849E-F135AF57FC50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B5902CE-07F9-4D88-85E7-32D37BC9CA71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9DE00-89C8-4598-85B4-4B87EAA13673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59D696-9D60-43D8-BABB-E76AF4E3C6AF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AD4D09-1FBA-4F1B-81AA-082DB7F05701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C77E19-D738-4623-8145-EEEB30D12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48D339-FE94-49FA-90D7-2C563FDBB2D1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5AFE714-6F01-4C43-AC33-80AAB7A4B16E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F397AD-F807-4C3F-BEE4-FC1764BE238B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69B925-3DAE-4B21-9133-D2D85856584D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00EF9-973F-4A4E-8F47-0E52F7EAAC5D}"/>
              </a:ext>
            </a:extLst>
          </p:cNvPr>
          <p:cNvGrpSpPr/>
          <p:nvPr/>
        </p:nvGrpSpPr>
        <p:grpSpPr>
          <a:xfrm>
            <a:off x="2118193" y="2479270"/>
            <a:ext cx="2542430" cy="2542430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63F577-C2F2-4901-8A5E-0222CE0756FF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22D9EAF-CC29-4EF6-BFDA-9C16B29C8D39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F3E55D-4F44-45E4-8D13-6A2BE66677D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62E7166-E480-4421-BFB9-0AA2B6C3F1A7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97BF4CD-ED11-4F58-A66F-83DCAB827E4B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ED905B4-D84E-4C73-95F2-47C1FECC2739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A317D1D-19B7-4256-BC88-94059B0CDEEA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A097116-E7B4-42F7-B93E-DC896D0A93F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13FBD27-4750-4453-9FE1-9F7BDAABF115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C103C53-3B46-4763-BF57-E84900DA6893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3C5F58-DF75-4EF7-8638-31893378E8A9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19DBB4-B00D-45EA-9D48-F0849B1F9F0C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F35CFDD-9A1F-4BE9-B8D2-709EA6951A60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72AAB05-9F53-44C5-A8BA-18880D88F6BA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F6F5B88-8046-4A76-937C-C38C99E2D535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F9BC65A-C01A-4E7D-A4F8-AEB8D2477565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5BDF9C3-0A05-40C4-8335-43D1AB744456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402B7A8-1B1B-4487-9118-19DBFE3AFA98}"/>
              </a:ext>
            </a:extLst>
          </p:cNvPr>
          <p:cNvGrpSpPr/>
          <p:nvPr/>
        </p:nvGrpSpPr>
        <p:grpSpPr>
          <a:xfrm rot="6299710">
            <a:off x="2481039" y="2842116"/>
            <a:ext cx="1816738" cy="1816738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981D3D-E910-44B5-8D1B-3A52D27BF319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473BBA7-ADF8-467A-907F-AB5D20BC9086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DF80F0F9-A086-461E-9005-B28803CB4CA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EE8290B-C563-48ED-9E3B-9579BDEE8D79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BECD1B-A7FF-41FD-9B3B-2205D01C010F}"/>
              </a:ext>
            </a:extLst>
          </p:cNvPr>
          <p:cNvGrpSpPr/>
          <p:nvPr/>
        </p:nvGrpSpPr>
        <p:grpSpPr>
          <a:xfrm>
            <a:off x="1469323" y="1829092"/>
            <a:ext cx="3840171" cy="3842787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72F2B80-26D5-4889-898B-F6D52F042AE4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9375578-0ED1-48F4-B42A-3E1F3A55D72D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D53DA8-0878-4746-B954-C905BD797089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903344-9EBF-4474-AA92-E50A2758031D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E70EFCA-D5FE-496C-B8A8-D3BB8896ADE3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C7E158-F346-4C19-A5C5-77F883CE64CD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CF0F45-D85E-4C9A-9F50-6DF4FF314567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BA70293-8078-42C4-BE4D-3C93E149153C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707ADC1-259F-42C8-9A1B-07C1DAA38774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497DB35-2E33-4D89-B6B2-EE7D386AB219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43BCB7B-6BD0-459F-8E86-2439F7781165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36702C8-9650-47C7-8F69-C291EFBDA92E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9F23F10-0254-4A37-B093-9B3DFD709D98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AA5A34-94A8-445C-9238-ECB34DDC7392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326B13-DD09-49D0-8E41-C9C9689E26A2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4C35070-7EB6-40EF-931F-E2C6F2DD2707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C28DC6D-10B5-4066-98A8-F44303E6C362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D9E308E-D24E-4CC2-BA98-ABEDC4BFB05B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C421A03-8FE7-4B10-B69B-4362BAE70D16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61A6D-913B-4F09-A732-1B84F85B5C2C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5A8C9D2-3788-4AAD-B7DF-4772C2ACD5EB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507D49-55E1-4197-B936-BE5D243A1E07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D3C3BF-51D2-41F8-8ACA-6CACDC04C1E2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6D81E35-6069-4947-AC8F-1EB9CB84BBF9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46900E8-CA66-488E-8CFB-BC6782E65075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5CB88A-D67D-4E20-A635-0F2F5F7CA514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22130FA-837A-4A56-9142-1140C8953256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96C057-887B-4BE0-8B21-DA81D4A1857E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0406425-854C-44D8-8007-3209B48744D8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0027E26-78D4-481E-9A9F-CF9B8B60341A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98C8E1-E78B-457F-AD9C-3CD39744D632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15B0C96-039D-4940-A0EE-A60D17030A1D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18BEC0B-772F-4936-B5D2-E2741DEDDE94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8AD5522-7427-46D7-B66D-234A7B611F7D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DC3C1CD-2213-43A1-B639-58BB4D08B4F5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3CE006E-6321-4EB4-88A0-EF3ADD88B475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FD04C80-F7FD-4363-8044-21E79F35F1D3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65139C-D698-4050-81A6-A8F1405DB962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5951C3-C246-4F6E-B1EF-D04C82E9E817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67D3F1F-9A10-4A9D-8355-FDBB65F797CA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0A0FE1D-5BC0-4A35-BE59-A01B91CE283E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508917-764D-43BB-B12F-3A905ED06BF8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9E3914-7750-4E3B-8A87-C640C7651E68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734C5E-DDFD-4101-BCE4-E7B152B4C35D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EEB9CBD-6EDC-4505-8F9D-3E4E2BE0DD6B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F252439-2D23-47B6-976E-C33DE24BE5DA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75AEA79-1DE0-4D44-99A5-6AF5B89AF408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D4ECD22-6A9E-4F37-A83F-28B357560B52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FA15352-39F5-4067-889F-FDAE1AD2B0A6}"/>
              </a:ext>
            </a:extLst>
          </p:cNvPr>
          <p:cNvGrpSpPr/>
          <p:nvPr/>
        </p:nvGrpSpPr>
        <p:grpSpPr>
          <a:xfrm rot="6291444">
            <a:off x="2742982" y="3104059"/>
            <a:ext cx="1292852" cy="1292852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FF6D4BA-BAC6-46D6-A097-EC4818056A0C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C1A796B-A85A-40F7-8537-6B22E5958F03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4E9B4DC-9734-4985-B909-FAE358FD803C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EDC3FB7-6B21-4D45-B203-FA17D574AD0D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A1FB3B9-36D7-462B-B411-D0F793FB136B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F988DE3-00C7-4D56-BD8E-B8C7A31D0C92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4045F52-7BE0-457D-A3EE-67F7C3AB6380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B742BAE-033C-486A-9C6C-8BD5E3BA75A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E905DEE-BFAF-4BAF-8D19-362230F79E3F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65B61E8-804F-4FF0-870D-A238B7207328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C3E2CF7-EBB9-4C68-B405-A31E0EAAB68A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6261DD2-2388-4DB1-8259-3DE98EE6BA09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E56A15A-C280-4DED-A53D-9761126D2913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8D66F50-C945-4AAF-9940-DD91CC38E45F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A607D9-6C3B-4228-B5CC-9AF22D9C1E90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99A254E-6FE5-4643-A40B-5DA8DC2A69EC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AA623DA4-A3C7-4B5A-9397-D165EF0F6ED3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14E908-DC07-419D-9A8D-7B985DF490F3}"/>
              </a:ext>
            </a:extLst>
          </p:cNvPr>
          <p:cNvGrpSpPr/>
          <p:nvPr/>
        </p:nvGrpSpPr>
        <p:grpSpPr>
          <a:xfrm rot="6299710">
            <a:off x="1114091" y="1491497"/>
            <a:ext cx="4517977" cy="4517977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2A64F09-A59F-4DFB-A4BE-C9F25689634A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BB3F79BA-83E2-41FD-B48E-43403100CD5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F9F9D753-CEEE-4C26-82A1-019D36F444C0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D2EB225F-B27A-4136-A35A-F35C785F7147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225AB5B5-6731-40DC-90C7-925D838549F8}"/>
              </a:ext>
            </a:extLst>
          </p:cNvPr>
          <p:cNvSpPr txBox="1"/>
          <p:nvPr/>
        </p:nvSpPr>
        <p:spPr>
          <a:xfrm>
            <a:off x="5635469" y="3171814"/>
            <a:ext cx="6580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</a:rPr>
              <a:t>THANKS FOR WATHCHING !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2BD9F7C-3726-4503-95D9-ACA5FE1F4F96}"/>
              </a:ext>
            </a:extLst>
          </p:cNvPr>
          <p:cNvSpPr/>
          <p:nvPr/>
        </p:nvSpPr>
        <p:spPr>
          <a:xfrm>
            <a:off x="2971119" y="3321892"/>
            <a:ext cx="871053" cy="87105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A56515A-1E86-4866-AD83-F6EDF910F34D}"/>
              </a:ext>
            </a:extLst>
          </p:cNvPr>
          <p:cNvGrpSpPr/>
          <p:nvPr/>
        </p:nvGrpSpPr>
        <p:grpSpPr>
          <a:xfrm>
            <a:off x="-10035608" y="560245"/>
            <a:ext cx="22505609" cy="663117"/>
            <a:chOff x="-3210580" y="576235"/>
            <a:chExt cx="22505609" cy="760471"/>
          </a:xfrm>
          <a:effectLst>
            <a:glow rad="63500">
              <a:srgbClr val="00B0F0">
                <a:alpha val="28000"/>
              </a:srgbClr>
            </a:glow>
          </a:effectLst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BDE712A-BB8E-402D-8265-B2A0DAC8FB58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B0C20666-1A7F-480B-A314-F14B23387332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34D9B137-075B-43D9-9871-41C0DAAC7F7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695B8911-4FD3-4DE3-832A-C992C05C620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A3F89D27-9812-4965-AF57-88D4658D8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2B501D80-B462-4A13-AB88-E83373003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3D4F4062-B114-42A3-8C57-88F3A7BD4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BA80B2F1-49D4-4068-BC0F-E943035DF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1DBC24D7-C0C0-43DC-AA7D-F664FB3CF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DEFA7598-3C66-466D-AFDF-8050AD7BC30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864A771C-912E-477A-83A0-F804764094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D87CA93A-7B4A-4029-8BA2-F121E0A22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7C28069-1155-4538-B2AA-15AC62A110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927DA611-82AA-41F1-ADC7-F8C723E03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>
                    <a:extLst>
                      <a:ext uri="{FF2B5EF4-FFF2-40B4-BE49-F238E27FC236}">
                        <a16:creationId xmlns:a16="http://schemas.microsoft.com/office/drawing/2014/main" id="{4738A757-4DBF-446A-A886-556F646BFD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60C7572F-1096-4260-98C5-E0C48770B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8E6F29EE-012D-4855-9DDB-D0141FEFFE2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A1A63FDB-1F7E-47AD-BE46-5BF30C076B2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E215C65F-06CF-440F-A90C-7AFAF71D65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C18B26DA-BF11-4822-88CF-FF01B5EDE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>
                    <a:extLst>
                      <a:ext uri="{FF2B5EF4-FFF2-40B4-BE49-F238E27FC236}">
                        <a16:creationId xmlns:a16="http://schemas.microsoft.com/office/drawing/2014/main" id="{11296EB4-4B17-48CC-ACB0-43AE301BC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>
                    <a:extLst>
                      <a:ext uri="{FF2B5EF4-FFF2-40B4-BE49-F238E27FC236}">
                        <a16:creationId xmlns:a16="http://schemas.microsoft.com/office/drawing/2014/main" id="{63B9DC49-216E-44D2-9F2C-D6C3E4073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>
                    <a:extLst>
                      <a:ext uri="{FF2B5EF4-FFF2-40B4-BE49-F238E27FC236}">
                        <a16:creationId xmlns:a16="http://schemas.microsoft.com/office/drawing/2014/main" id="{32B061F9-D8D1-455E-BEB2-C93337E740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Connector 288">
                    <a:extLst>
                      <a:ext uri="{FF2B5EF4-FFF2-40B4-BE49-F238E27FC236}">
                        <a16:creationId xmlns:a16="http://schemas.microsoft.com/office/drawing/2014/main" id="{91107E9E-2B53-40B2-BC31-8183BA665CF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DAB8E79E-C195-4ECB-82D0-38E7056DC8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479FD07E-C0DA-49BA-9B48-A21E2F360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4E5885DF-7F9C-47C0-9CB7-B6DBDDB0B8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280">
                    <a:extLst>
                      <a:ext uri="{FF2B5EF4-FFF2-40B4-BE49-F238E27FC236}">
                        <a16:creationId xmlns:a16="http://schemas.microsoft.com/office/drawing/2014/main" id="{3705799D-92CE-418F-8E85-996364334C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6B35FC3B-2226-4B70-8362-6DF111C1F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8047CD98-57EC-4923-BFF1-B5634376A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38300DC1-B224-4354-AA38-D25979C6178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1C806DEC-22B8-4F51-BF5D-FBED67C91FF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2778D352-43A4-4074-B446-0222A00933A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>
                    <a:extLst>
                      <a:ext uri="{FF2B5EF4-FFF2-40B4-BE49-F238E27FC236}">
                        <a16:creationId xmlns:a16="http://schemas.microsoft.com/office/drawing/2014/main" id="{E2FD75F4-D11C-456D-9021-35A41617E8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3AABCA91-C398-43CA-83A3-DF14C6AA3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F1F9A42D-70AD-4206-A78F-DD158C9AE1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CBC9AF7-5BAC-4992-BDE3-DD52DC3E59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9FA3EFE8-801C-47E4-9407-F2195005E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57FDFCFF-BAA3-475E-B896-D751172272FB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1F1571C6-3A64-4A5D-BC6A-28FC8096AA6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AA9C429-F8DA-4D65-990E-A4EC841FF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60098FF0-BA92-4BCC-8BE8-C60F7EE1E8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46F187A9-B104-4269-B64D-4EF898E8D8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7FD1B2CA-C92B-4002-B0DE-71DF58EC31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83781C60-4418-4D82-ADC9-62E87B550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>
                    <a:extLst>
                      <a:ext uri="{FF2B5EF4-FFF2-40B4-BE49-F238E27FC236}">
                        <a16:creationId xmlns:a16="http://schemas.microsoft.com/office/drawing/2014/main" id="{4AAFC544-7A17-4CD3-9FAA-840C04FB662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8239CBAC-A173-441A-86E2-5CBF0CD03CF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4C24AB9-0E3C-4ECF-B178-D45FC919CF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74F61CF0-983F-48C6-AA5F-99D36E50B6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4B29F47C-D675-4A90-B0D5-80EDD1C289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54DEE2D2-3EEC-4126-A443-3B1CFC8324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8ABDF35C-3E70-450C-9FF8-F416E9A0B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AC39BE4B-361A-4529-9496-79D777BD7AC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C9A61156-8073-4AC3-B013-3DB3B1FCF70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903B7B10-EBAF-4C01-96A5-F20B7AD0C2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E493E040-004C-40F0-9F50-E73615F65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72DBE1E3-1738-422C-84D0-229F1A8CE1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E3A14555-5CA0-4A73-A984-A67009FEC3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83C10AC2-73DB-47CE-8488-3BA3C12040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5A1407B7-E7F0-4DB6-A9B3-E83E9F31F1DF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C6DFF931-07A8-4CBA-B618-887ACB2B49F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69055C8A-0B1A-47C7-8AF9-E1AAA23E82C9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C29991B0-0FDD-4809-A8DB-043E013D27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152AF1A6-2CDB-4C2B-BCB0-1D0213A43B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520ABDC7-94CC-43F4-A416-F0B7F5250E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67FD0938-BD35-4097-BD30-0F0FD87B70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6240A9B3-A968-46E7-AE9A-14859F461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2113920F-3A5E-47E0-A259-07D3B053856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6AD649D4-F805-4D09-B62C-42B9F4CB4EFF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F217627-946F-424F-8C5D-B8F6137DD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CDC7CA42-2C34-43A7-ACD3-FDDE57AE24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0B4FF5EF-38F9-4225-893B-5290304FC7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AEF2A622-677A-4B3D-8D71-C8EEF466C3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35566D83-D281-4772-9F34-614C60B6A2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A0D55202-5F07-4A38-BAE4-0D626803DC2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C88F6018-F125-4ADE-8F15-702C13770C7D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7279B105-63DF-41E4-A69C-7E2A37C55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E38CFED8-D103-410A-8B1A-C129A69DC8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CE005692-5540-4147-AFC4-41EA79E2E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9BA3F3E9-C2CD-405A-B7A5-A965747EC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8119289F-C4C3-43F7-88AD-1456F40B85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DE10C41D-C826-40E5-9DD0-F91DD3F17A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DAF49BF2-688C-4BAB-B2ED-1542BB8089B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6D7B02D8-3C21-42DE-84C6-ECD1EC5BA9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966D3477-069C-4608-9B48-416357F8A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CD03960C-8D02-4140-87E6-1F54B17E8F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8568D2D3-098D-470B-B2BF-CD967A080A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36F796D3-3515-4DCE-B283-683073C52C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BA70699-73FA-46F7-8DB3-2FC01164D2C3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DFA8EE5-5C30-44CA-871E-75177CAF0475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5A2CD09F-923F-496D-8296-F17770BEDB7D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724111C6-741A-4BA4-9A1A-3DC7277DFAA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DA531C27-349C-4EFC-91D9-7B11FEF224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B2D40F15-F9AD-45C9-8A10-AAC3384F15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DF8B8A3F-8C01-4358-B0AE-9C6E4A16EE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ED52A334-2034-47A8-A702-EFE0F19B82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F6E0004A-137A-4F80-817B-2AF7B42D77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88E70768-DD1C-48D7-82F5-DE1AF45F7CD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71C124E-2CDA-4AA8-88CD-4DF91461266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B3F49F84-877B-43C8-98D0-8108ED273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F8C16B41-9DEE-445D-B04B-66BF447787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3CE790AC-CFC1-4CEE-A00F-18CC636D5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59940E07-2726-4AC7-88FE-A49F0ADB78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49CF3573-315A-42D0-9CBA-28862CB311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F1F395EB-499A-49DE-928D-99F3CE4F16A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313EC0A2-9926-4CF4-80E1-91EA796B5A3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410692A0-2A68-4E97-8F78-68524D42C3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00C426DD-073C-4F08-878E-EFAD492E75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469FCBD5-FF75-47DF-A658-78C8B17BA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A6A31B23-E4CD-45A6-B765-F4E6E6425F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DB2144B5-3150-4807-AA93-A4E8487D60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896D3441-5D2D-4A29-89BE-AE8EB56B30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A7B40386-4F4A-4A5F-936D-FC5D1F039046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C81D0AC-8AF5-4414-AB3F-9CE8E775EB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F3D488AA-60CD-4E2B-BF9B-83F3B8E5A4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B8CBC60C-2045-42F1-ABD9-847F5BEA9F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B5C87427-E1FD-49C2-90FF-D5F5AEAECD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E45DD001-D7EE-4144-93D1-18B55928AB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BB859177-084E-4A28-A761-5244350DCC3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BD6AA71B-1314-49F5-AB90-18420A18688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FAB354AE-8A64-4A72-AE01-292CC5B839B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229F729-03AC-4A6D-9E27-71CB9143FD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1614C249-9B65-40F5-988D-162BF67EF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9FB61D6D-B01B-4EF9-B34A-955A851785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0212BA12-3A12-4E87-8E89-D80075597B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7ED9F23E-DF48-4738-848A-2BB79BA26F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78855DCF-C066-48A7-9105-02B2F117231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747EFB99-EEBA-4939-88AC-135A8B30BF69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2109A476-642B-4ACE-9D14-BA1A292C25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BAC61A0A-B400-4737-A376-9CD48CF15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010EFEA8-6EE6-4F2F-BB6B-5EF49EEB5B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3B103F51-DC9F-41F5-B46F-BE191497E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96A886E0-C1E9-4D8F-AF7E-497DFA572C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D2623020-E74C-4CF1-BCB0-9D030C26776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992E345F-4628-4E1D-8785-387E4ECBC71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14442338-45D2-436B-B56F-9823ED225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46367A48-A990-46FB-986A-9F4088145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59BB687D-59F3-4C11-A26C-5B3850A36A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E7D3A814-03EF-4CF6-9357-9174D23B9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35A8CD28-1DD0-4BDE-9B8B-0A41464338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81DE6C3E-738E-4B97-96CB-DFD0E44B01F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531A7CA6-21DC-4D3B-B87B-9E70B149049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6BA212B2-44A4-4C2D-AEF0-1F7B51F393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80AEAE3-EAE9-425C-8686-E4CD931062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54C4CE3B-23AE-4BAC-9BD4-B4C78F9839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1E20F080-3D1E-4338-9A0F-297184CD8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B040D0AD-08E4-4456-AD8E-DB702F24D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A01DD93-1208-48D8-B8C9-E2A9C40F4C5C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926946D-46EB-4F4A-A79F-C42F5165C6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2382AAF1-B1DC-4AA7-B8F8-77FC94A24EB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E55870CA-F164-4580-9DF1-3BF1876BE6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228EFCA-E850-4B84-ACC6-AE3BF7BDC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E01865F-793D-48B0-8748-E523A2B5B7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99595F54-6AD1-4292-9473-E2267A384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286D6F3-FED5-438E-B74F-98B30CEE64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14EB9861-375F-4650-91C5-4A62B5F064A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4B9EBCD1-1468-4866-8084-D8066ED27EC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7E8C324-F8DB-44CF-A4D4-872DFBC1FC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98C0919E-88C5-43D4-B6A7-6DD96BB48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714AF5C8-AAD7-4C8D-839B-692C08B6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DC5E8887-AB00-4BB2-B22D-3AF3CB995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27302259-068C-409F-803A-61671B653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ABA1AE7D-FA45-47BC-BB00-44B8EF8B20E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2801F97E-647E-4A1C-9103-1CF491B064C8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76D093E2-4261-457B-ABB0-E1817F253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31327722-5A51-429B-8E0B-4647FA681F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446DD05-312D-4FAB-BB6F-ADEEFE12D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CA7ECAE9-2DB3-4AFF-8715-723A414D9E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B0BE405-EA80-4EF4-B078-14CDEA4DC7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4C013F0-C2D1-4F5D-8989-1633C3F96C5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BE2FF94-A4CF-485B-9CC6-AAC5168A77E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8348EC72-2E67-4D57-ADEB-98ACA746B0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5D8258A8-C1FF-4EBE-A5A2-BAE9D9816D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4709A4FB-E97E-46C0-8CCF-DB716AB6B6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960F3749-05E4-4F1E-868C-F8F9DF7DC5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B2B83881-9476-4B43-98EB-74C2CC4F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333344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8" dur="5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4" dur="89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0" dur="3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36" dur="5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42" dur="89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80781 -2.59259E-6 " pathEditMode="relative" rAng="0" ptsTypes="AA">
                                      <p:cBhvr>
                                        <p:cTn id="81" dur="2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7" grpId="0" animBg="1"/>
      <p:bldP spid="28" grpId="0" animBg="1"/>
      <p:bldP spid="124" grpId="0"/>
      <p:bldP spid="125" grpId="0" animBg="1"/>
      <p:bldP spid="12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B62968DA-AA09-44C2-8E95-D1FF9638867F}"/>
              </a:ext>
            </a:extLst>
          </p:cNvPr>
          <p:cNvSpPr/>
          <p:nvPr/>
        </p:nvSpPr>
        <p:spPr>
          <a:xfrm>
            <a:off x="3351008" y="832871"/>
            <a:ext cx="2855305" cy="66705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lt1"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 VÀ TÊN (1)</a:t>
            </a:r>
            <a:endParaRPr lang="vi-VN" sz="3200" b="1" dirty="0">
              <a:solidFill>
                <a:schemeClr val="lt1"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Hình chữ nhật 50">
            <a:extLst>
              <a:ext uri="{FF2B5EF4-FFF2-40B4-BE49-F238E27FC236}">
                <a16:creationId xmlns:a16="http://schemas.microsoft.com/office/drawing/2014/main" id="{05070360-4FCB-4483-A1A5-C473413307C3}"/>
              </a:ext>
            </a:extLst>
          </p:cNvPr>
          <p:cNvSpPr/>
          <p:nvPr/>
        </p:nvSpPr>
        <p:spPr>
          <a:xfrm>
            <a:off x="3507515" y="1510560"/>
            <a:ext cx="1926697" cy="36315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lt1">
                    <a:alpha val="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 sinh viên (1)</a:t>
            </a:r>
            <a:endParaRPr lang="vi-VN" b="1">
              <a:solidFill>
                <a:schemeClr val="lt1">
                  <a:alpha val="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ao: 5 Cánh 52">
            <a:extLst>
              <a:ext uri="{FF2B5EF4-FFF2-40B4-BE49-F238E27FC236}">
                <a16:creationId xmlns:a16="http://schemas.microsoft.com/office/drawing/2014/main" id="{BBF017E0-77AB-4F0A-8759-3B47FC5C38DE}"/>
              </a:ext>
            </a:extLst>
          </p:cNvPr>
          <p:cNvSpPr/>
          <p:nvPr/>
        </p:nvSpPr>
        <p:spPr>
          <a:xfrm>
            <a:off x="3211670" y="3949002"/>
            <a:ext cx="540317" cy="482755"/>
          </a:xfrm>
          <a:prstGeom prst="star5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4" name="Sao: 5 Cánh 53">
            <a:extLst>
              <a:ext uri="{FF2B5EF4-FFF2-40B4-BE49-F238E27FC236}">
                <a16:creationId xmlns:a16="http://schemas.microsoft.com/office/drawing/2014/main" id="{FFBBC786-2349-48E2-9DCB-48482CC61E7A}"/>
              </a:ext>
            </a:extLst>
          </p:cNvPr>
          <p:cNvSpPr/>
          <p:nvPr/>
        </p:nvSpPr>
        <p:spPr>
          <a:xfrm>
            <a:off x="3847797" y="4111609"/>
            <a:ext cx="540317" cy="482755"/>
          </a:xfrm>
          <a:prstGeom prst="star5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5" name="Sao: 5 Cánh 54">
            <a:extLst>
              <a:ext uri="{FF2B5EF4-FFF2-40B4-BE49-F238E27FC236}">
                <a16:creationId xmlns:a16="http://schemas.microsoft.com/office/drawing/2014/main" id="{44198A05-9C49-48F1-BD7E-7A86CC0A2116}"/>
              </a:ext>
            </a:extLst>
          </p:cNvPr>
          <p:cNvSpPr/>
          <p:nvPr/>
        </p:nvSpPr>
        <p:spPr>
          <a:xfrm>
            <a:off x="4807677" y="4180292"/>
            <a:ext cx="540317" cy="482755"/>
          </a:xfrm>
          <a:prstGeom prst="star5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6" name="Sao: 5 Cánh 55">
            <a:extLst>
              <a:ext uri="{FF2B5EF4-FFF2-40B4-BE49-F238E27FC236}">
                <a16:creationId xmlns:a16="http://schemas.microsoft.com/office/drawing/2014/main" id="{8B4D5B0D-3FAC-47EA-A417-17EC42CC4A18}"/>
              </a:ext>
            </a:extLst>
          </p:cNvPr>
          <p:cNvSpPr/>
          <p:nvPr/>
        </p:nvSpPr>
        <p:spPr>
          <a:xfrm>
            <a:off x="5388429" y="4118152"/>
            <a:ext cx="540317" cy="482755"/>
          </a:xfrm>
          <a:prstGeom prst="star5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7" name="Sao: 5 Cánh 56">
            <a:extLst>
              <a:ext uri="{FF2B5EF4-FFF2-40B4-BE49-F238E27FC236}">
                <a16:creationId xmlns:a16="http://schemas.microsoft.com/office/drawing/2014/main" id="{C7FF8A0E-C73B-43BC-920D-C3B14DBE8B7E}"/>
              </a:ext>
            </a:extLst>
          </p:cNvPr>
          <p:cNvSpPr/>
          <p:nvPr/>
        </p:nvSpPr>
        <p:spPr>
          <a:xfrm>
            <a:off x="6015488" y="4118152"/>
            <a:ext cx="540317" cy="482755"/>
          </a:xfrm>
          <a:prstGeom prst="star5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pic>
        <p:nvPicPr>
          <p:cNvPr id="49" name="Hình ảnh 48" descr="Ảnh có chứa ngôi sao, vật thể ngoài trời, bầu trời đêm&#10;&#10;Mô tả được tạo tự động">
            <a:extLst>
              <a:ext uri="{FF2B5EF4-FFF2-40B4-BE49-F238E27FC236}">
                <a16:creationId xmlns:a16="http://schemas.microsoft.com/office/drawing/2014/main" id="{23F60D95-8610-438F-B491-F66C50399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86" y="-1202857"/>
            <a:ext cx="2045143" cy="1150393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CC4FE45B-8AEB-43A8-842E-198261DF92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9"/>
          <a:stretch/>
        </p:blipFill>
        <p:spPr>
          <a:xfrm>
            <a:off x="7917802" y="1550503"/>
            <a:ext cx="2801202" cy="2657806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2F04790E-D29C-4C43-A5EE-156AC4EA0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9"/>
          <a:stretch/>
        </p:blipFill>
        <p:spPr>
          <a:xfrm>
            <a:off x="1672919" y="1417123"/>
            <a:ext cx="3094261" cy="2935863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1297132A-2163-4857-8704-E443991DD4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9"/>
          <a:stretch/>
        </p:blipFill>
        <p:spPr>
          <a:xfrm>
            <a:off x="4835562" y="1532205"/>
            <a:ext cx="2801202" cy="2657806"/>
          </a:xfrm>
          <a:prstGeom prst="rect">
            <a:avLst/>
          </a:prstGeom>
        </p:spPr>
      </p:pic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B16B5AE9-0D82-4699-8E62-10E3B3FE2762}"/>
              </a:ext>
            </a:extLst>
          </p:cNvPr>
          <p:cNvSpPr/>
          <p:nvPr/>
        </p:nvSpPr>
        <p:spPr>
          <a:xfrm>
            <a:off x="11558414" y="0"/>
            <a:ext cx="633586" cy="6858000"/>
          </a:xfrm>
          <a:prstGeom prst="rect">
            <a:avLst/>
          </a:prstGeom>
          <a:gradFill>
            <a:gsLst>
              <a:gs pos="0">
                <a:srgbClr val="C00000"/>
              </a:gs>
              <a:gs pos="74000">
                <a:schemeClr val="tx1">
                  <a:lumMod val="95000"/>
                  <a:lumOff val="5000"/>
                </a:schemeClr>
              </a:gs>
              <a:gs pos="83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Lục giác 4">
            <a:extLst>
              <a:ext uri="{FF2B5EF4-FFF2-40B4-BE49-F238E27FC236}">
                <a16:creationId xmlns:a16="http://schemas.microsoft.com/office/drawing/2014/main" id="{4A767A9A-2EF6-40F3-B34F-0E0E67E64783}"/>
              </a:ext>
            </a:extLst>
          </p:cNvPr>
          <p:cNvSpPr/>
          <p:nvPr/>
        </p:nvSpPr>
        <p:spPr>
          <a:xfrm>
            <a:off x="5242965" y="2102763"/>
            <a:ext cx="1926696" cy="1659979"/>
          </a:xfrm>
          <a:prstGeom prst="hexagon">
            <a:avLst>
              <a:gd name="adj" fmla="val 31897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Lục giác 13">
            <a:extLst>
              <a:ext uri="{FF2B5EF4-FFF2-40B4-BE49-F238E27FC236}">
                <a16:creationId xmlns:a16="http://schemas.microsoft.com/office/drawing/2014/main" id="{CA6A15A8-6C20-441D-BA70-FF17988BEF5D}"/>
              </a:ext>
            </a:extLst>
          </p:cNvPr>
          <p:cNvSpPr/>
          <p:nvPr/>
        </p:nvSpPr>
        <p:spPr>
          <a:xfrm>
            <a:off x="-835612" y="3816220"/>
            <a:ext cx="3080837" cy="2660328"/>
          </a:xfrm>
          <a:prstGeom prst="hexagon">
            <a:avLst>
              <a:gd name="adj" fmla="val 31897"/>
              <a:gd name="vf" fmla="val 1154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Lục giác 14">
            <a:extLst>
              <a:ext uri="{FF2B5EF4-FFF2-40B4-BE49-F238E27FC236}">
                <a16:creationId xmlns:a16="http://schemas.microsoft.com/office/drawing/2014/main" id="{0F6B57B7-856A-4331-B59F-E8719362776C}"/>
              </a:ext>
            </a:extLst>
          </p:cNvPr>
          <p:cNvSpPr/>
          <p:nvPr/>
        </p:nvSpPr>
        <p:spPr>
          <a:xfrm>
            <a:off x="2201828" y="2066208"/>
            <a:ext cx="2019683" cy="1759353"/>
          </a:xfrm>
          <a:prstGeom prst="hexagon">
            <a:avLst>
              <a:gd name="adj" fmla="val 31897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Lục giác 15">
            <a:extLst>
              <a:ext uri="{FF2B5EF4-FFF2-40B4-BE49-F238E27FC236}">
                <a16:creationId xmlns:a16="http://schemas.microsoft.com/office/drawing/2014/main" id="{3A81EC1E-0066-44BF-8323-7DD8FD7497A6}"/>
              </a:ext>
            </a:extLst>
          </p:cNvPr>
          <p:cNvSpPr/>
          <p:nvPr/>
        </p:nvSpPr>
        <p:spPr>
          <a:xfrm>
            <a:off x="8452647" y="2119360"/>
            <a:ext cx="1783823" cy="1592724"/>
          </a:xfrm>
          <a:prstGeom prst="hexagon">
            <a:avLst>
              <a:gd name="adj" fmla="val 31897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992FA5FE-C2B2-4732-9D6A-DE8799652532}"/>
              </a:ext>
            </a:extLst>
          </p:cNvPr>
          <p:cNvSpPr/>
          <p:nvPr/>
        </p:nvSpPr>
        <p:spPr>
          <a:xfrm>
            <a:off x="2676535" y="5323690"/>
            <a:ext cx="2257666" cy="359480"/>
          </a:xfrm>
          <a:prstGeom prst="rect">
            <a:avLst/>
          </a:prstGeom>
          <a:solidFill>
            <a:srgbClr val="64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PRESENTATION CONTENT</a:t>
            </a:r>
            <a:endParaRPr lang="vi-VN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0C68BB8A-2AF6-45D9-BBBF-46F54DD2D8CA}"/>
              </a:ext>
            </a:extLst>
          </p:cNvPr>
          <p:cNvSpPr/>
          <p:nvPr/>
        </p:nvSpPr>
        <p:spPr>
          <a:xfrm>
            <a:off x="4934201" y="5323690"/>
            <a:ext cx="2068477" cy="3594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MEMBERS</a:t>
            </a:r>
            <a:endParaRPr lang="vi-VN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76EDF85C-4141-46E8-BA17-CEDE0A87C2AE}"/>
              </a:ext>
            </a:extLst>
          </p:cNvPr>
          <p:cNvSpPr/>
          <p:nvPr/>
        </p:nvSpPr>
        <p:spPr>
          <a:xfrm>
            <a:off x="7099738" y="5323690"/>
            <a:ext cx="2068477" cy="359480"/>
          </a:xfrm>
          <a:prstGeom prst="rect">
            <a:avLst/>
          </a:prstGeom>
          <a:solidFill>
            <a:srgbClr val="64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~ </a:t>
            </a:r>
            <a:r>
              <a:rPr lang="en-US" sz="16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UwU</a:t>
            </a:r>
            <a:r>
              <a:rPr lang="en-US" sz="16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~</a:t>
            </a:r>
            <a:endParaRPr lang="vi-VN" sz="16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837B4C55-579C-4DC1-8C5F-2FCA4FF8E7C7}"/>
              </a:ext>
            </a:extLst>
          </p:cNvPr>
          <p:cNvSpPr/>
          <p:nvPr/>
        </p:nvSpPr>
        <p:spPr>
          <a:xfrm>
            <a:off x="2676534" y="5940899"/>
            <a:ext cx="3419465" cy="2641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C00000"/>
              </a:solidFill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46C6787-BBDB-4433-8CEB-2DE2D4089E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8250" y1="34083" x2="27375" y2="58417"/>
                        <a14:backgroundMark x1="50187" y1="64500" x2="50438" y2="78833"/>
                        <a14:backgroundMark x1="50688" y1="22917" x2="52312" y2="29000"/>
                        <a14:backgroundMark x1="61687" y1="27333" x2="61813" y2="30917"/>
                        <a14:backgroundMark x1="56750" y1="53500" x2="55250" y2="62083"/>
                        <a14:backgroundMark x1="45125" y1="45083" x2="45125" y2="51500"/>
                        <a14:backgroundMark x1="46563" y1="39750" x2="46000" y2="41667"/>
                        <a14:backgroundMark x1="44438" y1="39083" x2="41688" y2="42833"/>
                        <a14:backgroundMark x1="41563" y1="37833" x2="40563" y2="39583"/>
                        <a14:backgroundMark x1="45000" y1="34417" x2="45000" y2="34417"/>
                        <a14:backgroundMark x1="46188" y1="33250" x2="46188" y2="33250"/>
                        <a14:backgroundMark x1="46563" y1="35250" x2="46563" y2="35250"/>
                        <a14:backgroundMark x1="56688" y1="40667" x2="58062" y2="42833"/>
                        <a14:backgroundMark x1="57688" y1="37250" x2="58125" y2="38333"/>
                        <a14:backgroundMark x1="53563" y1="35333" x2="53563" y2="35333"/>
                        <a14:backgroundMark x1="53688" y1="33417" x2="53688" y2="33417"/>
                        <a14:backgroundMark x1="52500" y1="32333" x2="52500" y2="32333"/>
                        <a14:backgroundMark x1="53312" y1="36667" x2="53312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74" t="15962" r="27555" b="17131"/>
          <a:stretch/>
        </p:blipFill>
        <p:spPr>
          <a:xfrm>
            <a:off x="5687172" y="5672923"/>
            <a:ext cx="840136" cy="1006882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5457E40C-58A6-4834-8554-43B3943EE604}"/>
              </a:ext>
            </a:extLst>
          </p:cNvPr>
          <p:cNvSpPr txBox="1"/>
          <p:nvPr/>
        </p:nvSpPr>
        <p:spPr>
          <a:xfrm>
            <a:off x="11643360" y="443615"/>
            <a:ext cx="49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vi-VN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145E498F-3F2F-4CE0-8370-D6B9A00FAEEA}"/>
              </a:ext>
            </a:extLst>
          </p:cNvPr>
          <p:cNvSpPr txBox="1"/>
          <p:nvPr/>
        </p:nvSpPr>
        <p:spPr>
          <a:xfrm>
            <a:off x="11627571" y="1150393"/>
            <a:ext cx="49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vi-VN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93BAC1F0-B0D1-4995-865C-52BAAD8C24DE}"/>
              </a:ext>
            </a:extLst>
          </p:cNvPr>
          <p:cNvSpPr/>
          <p:nvPr/>
        </p:nvSpPr>
        <p:spPr>
          <a:xfrm>
            <a:off x="10812379" y="1051715"/>
            <a:ext cx="1379621" cy="57728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4" name="Hình ảnh 33">
            <a:extLst>
              <a:ext uri="{FF2B5EF4-FFF2-40B4-BE49-F238E27FC236}">
                <a16:creationId xmlns:a16="http://schemas.microsoft.com/office/drawing/2014/main" id="{E0D89BF1-12C4-410E-BDAB-6B65CF0FE2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8250" y1="34083" x2="27375" y2="58417"/>
                        <a14:backgroundMark x1="50187" y1="64500" x2="50438" y2="78833"/>
                        <a14:backgroundMark x1="50688" y1="22917" x2="52312" y2="29000"/>
                        <a14:backgroundMark x1="61687" y1="27333" x2="61813" y2="30917"/>
                        <a14:backgroundMark x1="56750" y1="53500" x2="55250" y2="62083"/>
                        <a14:backgroundMark x1="45125" y1="45083" x2="45125" y2="51500"/>
                        <a14:backgroundMark x1="46563" y1="39750" x2="46000" y2="41667"/>
                        <a14:backgroundMark x1="44438" y1="39083" x2="41688" y2="42833"/>
                        <a14:backgroundMark x1="41563" y1="37833" x2="40563" y2="39583"/>
                        <a14:backgroundMark x1="45000" y1="34417" x2="45000" y2="34417"/>
                        <a14:backgroundMark x1="46188" y1="33250" x2="46188" y2="33250"/>
                        <a14:backgroundMark x1="46563" y1="35250" x2="46563" y2="35250"/>
                        <a14:backgroundMark x1="56688" y1="40667" x2="58062" y2="42833"/>
                        <a14:backgroundMark x1="57688" y1="37250" x2="58125" y2="38333"/>
                        <a14:backgroundMark x1="53563" y1="35333" x2="53563" y2="35333"/>
                        <a14:backgroundMark x1="53688" y1="33417" x2="53688" y2="33417"/>
                        <a14:backgroundMark x1="52500" y1="32333" x2="52500" y2="32333"/>
                        <a14:backgroundMark x1="53312" y1="36667" x2="53312" y2="3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574" t="15962" r="27555" b="17131"/>
          <a:stretch/>
        </p:blipFill>
        <p:spPr>
          <a:xfrm>
            <a:off x="10952633" y="1087688"/>
            <a:ext cx="421650" cy="505336"/>
          </a:xfrm>
          <a:prstGeom prst="rect">
            <a:avLst/>
          </a:prstGeom>
        </p:spPr>
      </p:pic>
      <p:pic>
        <p:nvPicPr>
          <p:cNvPr id="37" name="Hình ảnh 36">
            <a:extLst>
              <a:ext uri="{FF2B5EF4-FFF2-40B4-BE49-F238E27FC236}">
                <a16:creationId xmlns:a16="http://schemas.microsoft.com/office/drawing/2014/main" id="{F5BB3974-9DAB-4144-AF19-D2936FBAC3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880912" y="6547970"/>
            <a:ext cx="387988" cy="170231"/>
          </a:xfrm>
          <a:prstGeom prst="rect">
            <a:avLst/>
          </a:prstGeom>
        </p:spPr>
      </p:pic>
      <p:sp>
        <p:nvSpPr>
          <p:cNvPr id="41" name="Lục giác 40">
            <a:extLst>
              <a:ext uri="{FF2B5EF4-FFF2-40B4-BE49-F238E27FC236}">
                <a16:creationId xmlns:a16="http://schemas.microsoft.com/office/drawing/2014/main" id="{429402F4-AEF1-4C7A-8AD6-851AEC640063}"/>
              </a:ext>
            </a:extLst>
          </p:cNvPr>
          <p:cNvSpPr/>
          <p:nvPr/>
        </p:nvSpPr>
        <p:spPr>
          <a:xfrm>
            <a:off x="7240113" y="-1640229"/>
            <a:ext cx="3941966" cy="3395206"/>
          </a:xfrm>
          <a:prstGeom prst="hexagon">
            <a:avLst>
              <a:gd name="adj" fmla="val 31897"/>
              <a:gd name="vf" fmla="val 11547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2C0B5A86-1CD8-42D7-972F-29447A82508C}"/>
              </a:ext>
            </a:extLst>
          </p:cNvPr>
          <p:cNvSpPr/>
          <p:nvPr/>
        </p:nvSpPr>
        <p:spPr>
          <a:xfrm>
            <a:off x="4125017" y="4368798"/>
            <a:ext cx="3941966" cy="708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endParaRPr lang="vi-VN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278D051F-9DBE-4441-86CA-2CDDAF32A5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3" r="10613"/>
          <a:stretch/>
        </p:blipFill>
        <p:spPr>
          <a:xfrm>
            <a:off x="2380471" y="2073454"/>
            <a:ext cx="1698414" cy="1809687"/>
          </a:xfrm>
          <a:prstGeom prst="ellipse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8180341E-DDB4-419F-AA92-02B31D82A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75" y="1834883"/>
            <a:ext cx="2194783" cy="2194783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88CB1D2A-4D04-474C-92C1-4D82A496B7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5055"/>
          <a:stretch/>
        </p:blipFill>
        <p:spPr>
          <a:xfrm>
            <a:off x="5366781" y="2069997"/>
            <a:ext cx="1702430" cy="1623333"/>
          </a:xfrm>
          <a:prstGeom prst="ellipse">
            <a:avLst/>
          </a:prstGeom>
        </p:spPr>
      </p:pic>
      <p:pic>
        <p:nvPicPr>
          <p:cNvPr id="43" name="Hình ảnh 42">
            <a:extLst>
              <a:ext uri="{FF2B5EF4-FFF2-40B4-BE49-F238E27FC236}">
                <a16:creationId xmlns:a16="http://schemas.microsoft.com/office/drawing/2014/main" id="{1CC5D241-86C6-4008-BD5F-D0413A7CE7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72" y="1883702"/>
            <a:ext cx="2109581" cy="2109581"/>
          </a:xfrm>
          <a:prstGeom prst="rect">
            <a:avLst/>
          </a:prstGeom>
        </p:spPr>
      </p:pic>
      <p:pic>
        <p:nvPicPr>
          <p:cNvPr id="44" name="Hình ảnh 43">
            <a:extLst>
              <a:ext uri="{FF2B5EF4-FFF2-40B4-BE49-F238E27FC236}">
                <a16:creationId xmlns:a16="http://schemas.microsoft.com/office/drawing/2014/main" id="{F1B44FE1-4DAE-4357-97FD-B1C1E2DDDA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" r="2504"/>
          <a:stretch/>
        </p:blipFill>
        <p:spPr>
          <a:xfrm>
            <a:off x="8464915" y="2068933"/>
            <a:ext cx="1771555" cy="1701151"/>
          </a:xfrm>
          <a:prstGeom prst="ellipse">
            <a:avLst/>
          </a:prstGeom>
        </p:spPr>
      </p:pic>
      <p:pic>
        <p:nvPicPr>
          <p:cNvPr id="45" name="Hình ảnh 44">
            <a:extLst>
              <a:ext uri="{FF2B5EF4-FFF2-40B4-BE49-F238E27FC236}">
                <a16:creationId xmlns:a16="http://schemas.microsoft.com/office/drawing/2014/main" id="{0224D324-B01E-4D02-BFEB-906AF710F6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68" y="1915068"/>
            <a:ext cx="2109580" cy="2109580"/>
          </a:xfrm>
          <a:prstGeom prst="rect">
            <a:avLst/>
          </a:prstGeom>
        </p:spPr>
      </p:pic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E8BE5170-C2D4-4139-B450-A3E339C7890A}"/>
              </a:ext>
            </a:extLst>
          </p:cNvPr>
          <p:cNvSpPr/>
          <p:nvPr/>
        </p:nvSpPr>
        <p:spPr>
          <a:xfrm>
            <a:off x="1872088" y="3891023"/>
            <a:ext cx="2804590" cy="359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HOANG VAN ANH DUC</a:t>
            </a:r>
            <a:endParaRPr lang="vi-VN" b="1" cap="all" dirty="0">
              <a:latin typeface="Arial" panose="020B06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7" name="Hình chữ nhật 46">
            <a:extLst>
              <a:ext uri="{FF2B5EF4-FFF2-40B4-BE49-F238E27FC236}">
                <a16:creationId xmlns:a16="http://schemas.microsoft.com/office/drawing/2014/main" id="{B84F6626-BAA3-4653-8EA0-D1D6F0754EEF}"/>
              </a:ext>
            </a:extLst>
          </p:cNvPr>
          <p:cNvSpPr/>
          <p:nvPr/>
        </p:nvSpPr>
        <p:spPr>
          <a:xfrm>
            <a:off x="4948120" y="3870113"/>
            <a:ext cx="2462017" cy="34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NguyEN</a:t>
            </a:r>
            <a:r>
              <a:rPr lang="en-US" b="1" cap="all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DINH KHA</a:t>
            </a:r>
            <a:endParaRPr lang="vi-VN" b="1" cap="all" dirty="0">
              <a:latin typeface="Arial" panose="020B06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48" name="Hình chữ nhật 47">
            <a:extLst>
              <a:ext uri="{FF2B5EF4-FFF2-40B4-BE49-F238E27FC236}">
                <a16:creationId xmlns:a16="http://schemas.microsoft.com/office/drawing/2014/main" id="{89786F71-8274-4E2F-AAFE-851E53D5CC7B}"/>
              </a:ext>
            </a:extLst>
          </p:cNvPr>
          <p:cNvSpPr/>
          <p:nvPr/>
        </p:nvSpPr>
        <p:spPr>
          <a:xfrm>
            <a:off x="8026133" y="3841431"/>
            <a:ext cx="2636852" cy="345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all" dirty="0" err="1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NguyEN</a:t>
            </a:r>
            <a:r>
              <a:rPr lang="en-US" b="1" cap="all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THAI DUONG</a:t>
            </a:r>
            <a:endParaRPr lang="vi-VN" b="1" cap="all" dirty="0">
              <a:latin typeface="Arial" panose="020B0604020202020204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65" name="Sao: 5 Cánh 64">
            <a:extLst>
              <a:ext uri="{FF2B5EF4-FFF2-40B4-BE49-F238E27FC236}">
                <a16:creationId xmlns:a16="http://schemas.microsoft.com/office/drawing/2014/main" id="{6CECD225-9BBD-40EF-BD9B-67D063EFFEB3}"/>
              </a:ext>
            </a:extLst>
          </p:cNvPr>
          <p:cNvSpPr/>
          <p:nvPr/>
        </p:nvSpPr>
        <p:spPr>
          <a:xfrm>
            <a:off x="10945633" y="4076468"/>
            <a:ext cx="439965" cy="380505"/>
          </a:xfrm>
          <a:prstGeom prst="star5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6" name="Sao: 5 Cánh 65">
            <a:extLst>
              <a:ext uri="{FF2B5EF4-FFF2-40B4-BE49-F238E27FC236}">
                <a16:creationId xmlns:a16="http://schemas.microsoft.com/office/drawing/2014/main" id="{51D96B6A-246E-4473-A55B-234F985A91EC}"/>
              </a:ext>
            </a:extLst>
          </p:cNvPr>
          <p:cNvSpPr/>
          <p:nvPr/>
        </p:nvSpPr>
        <p:spPr>
          <a:xfrm>
            <a:off x="11572692" y="4076468"/>
            <a:ext cx="439965" cy="380505"/>
          </a:xfrm>
          <a:prstGeom prst="star5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67" name="Sao: 5 Cánh 66">
            <a:extLst>
              <a:ext uri="{FF2B5EF4-FFF2-40B4-BE49-F238E27FC236}">
                <a16:creationId xmlns:a16="http://schemas.microsoft.com/office/drawing/2014/main" id="{80BBC27E-CAE7-4016-8B96-3E4F1C10BEDE}"/>
              </a:ext>
            </a:extLst>
          </p:cNvPr>
          <p:cNvSpPr/>
          <p:nvPr/>
        </p:nvSpPr>
        <p:spPr>
          <a:xfrm>
            <a:off x="12562482" y="6248875"/>
            <a:ext cx="476578" cy="412513"/>
          </a:xfrm>
          <a:prstGeom prst="star5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chemeClr val="lt1">
                  <a:alpha val="0"/>
                </a:schemeClr>
              </a:solidFill>
            </a:endParaRPr>
          </a:p>
        </p:txBody>
      </p:sp>
      <p:grpSp>
        <p:nvGrpSpPr>
          <p:cNvPr id="58" name="Nhóm 57">
            <a:extLst>
              <a:ext uri="{FF2B5EF4-FFF2-40B4-BE49-F238E27FC236}">
                <a16:creationId xmlns:a16="http://schemas.microsoft.com/office/drawing/2014/main" id="{56193991-5CD1-4D5B-BD9E-7A5D60BB9ABD}"/>
              </a:ext>
            </a:extLst>
          </p:cNvPr>
          <p:cNvGrpSpPr/>
          <p:nvPr/>
        </p:nvGrpSpPr>
        <p:grpSpPr>
          <a:xfrm>
            <a:off x="-481725" y="418994"/>
            <a:ext cx="3886836" cy="785294"/>
            <a:chOff x="2793440" y="2523971"/>
            <a:chExt cx="6628275" cy="1815134"/>
          </a:xfrm>
        </p:grpSpPr>
        <p:sp>
          <p:nvSpPr>
            <p:cNvPr id="59" name="Hộp Văn bản 58">
              <a:extLst>
                <a:ext uri="{FF2B5EF4-FFF2-40B4-BE49-F238E27FC236}">
                  <a16:creationId xmlns:a16="http://schemas.microsoft.com/office/drawing/2014/main" id="{DFDA2D6E-2B7C-4445-B91C-BF46CD928C79}"/>
                </a:ext>
              </a:extLst>
            </p:cNvPr>
            <p:cNvSpPr txBox="1"/>
            <p:nvPr/>
          </p:nvSpPr>
          <p:spPr>
            <a:xfrm>
              <a:off x="2793440" y="2797692"/>
              <a:ext cx="6628275" cy="1067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n>
                    <a:solidFill>
                      <a:srgbClr val="A6543C"/>
                    </a:solidFill>
                  </a:ln>
                  <a:solidFill>
                    <a:schemeClr val="bg1"/>
                  </a:solidFill>
                  <a:latin typeface="Good Times Rg" panose="020B0605020000020001" pitchFamily="34" charset="0"/>
                </a:rPr>
                <a:t>WE-ARE-YOUNG</a:t>
              </a:r>
              <a:endParaRPr lang="vi-VN" sz="2400" b="1" dirty="0">
                <a:ln>
                  <a:solidFill>
                    <a:srgbClr val="A6543C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60" name="Hộp Văn bản 59">
              <a:extLst>
                <a:ext uri="{FF2B5EF4-FFF2-40B4-BE49-F238E27FC236}">
                  <a16:creationId xmlns:a16="http://schemas.microsoft.com/office/drawing/2014/main" id="{BCA0FB45-39BF-4619-AD31-238FFB380375}"/>
                </a:ext>
              </a:extLst>
            </p:cNvPr>
            <p:cNvSpPr txBox="1"/>
            <p:nvPr/>
          </p:nvSpPr>
          <p:spPr>
            <a:xfrm>
              <a:off x="4521845" y="3556569"/>
              <a:ext cx="3171462" cy="78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Dancing Script" pitchFamily="2" charset="-93"/>
                </a:rPr>
                <a:t>NT132.N11.ATCL</a:t>
              </a:r>
              <a:endParaRPr lang="vi-VN" sz="1600" b="1" dirty="0">
                <a:solidFill>
                  <a:schemeClr val="bg1"/>
                </a:solidFill>
                <a:latin typeface="Dancing Script" pitchFamily="2" charset="-93"/>
              </a:endParaRPr>
            </a:p>
          </p:txBody>
        </p:sp>
        <p:pic>
          <p:nvPicPr>
            <p:cNvPr id="61" name="Hình ảnh 60">
              <a:extLst>
                <a:ext uri="{FF2B5EF4-FFF2-40B4-BE49-F238E27FC236}">
                  <a16:creationId xmlns:a16="http://schemas.microsoft.com/office/drawing/2014/main" id="{9043A6DF-B6CC-4E7F-AD51-386E4CF4B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5510393" y="2523972"/>
              <a:ext cx="585607" cy="261693"/>
            </a:xfrm>
            <a:prstGeom prst="rect">
              <a:avLst/>
            </a:prstGeom>
          </p:spPr>
        </p:pic>
        <p:pic>
          <p:nvPicPr>
            <p:cNvPr id="62" name="Hình ảnh 61">
              <a:extLst>
                <a:ext uri="{FF2B5EF4-FFF2-40B4-BE49-F238E27FC236}">
                  <a16:creationId xmlns:a16="http://schemas.microsoft.com/office/drawing/2014/main" id="{D5EBD0BB-47A6-4201-AE62-BC6A80FFF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63" r="-3025"/>
            <a:stretch/>
          </p:blipFill>
          <p:spPr>
            <a:xfrm>
              <a:off x="6096000" y="2523971"/>
              <a:ext cx="619125" cy="261693"/>
            </a:xfrm>
            <a:prstGeom prst="rect">
              <a:avLst/>
            </a:prstGeom>
          </p:spPr>
        </p:pic>
      </p:grpSp>
      <p:sp>
        <p:nvSpPr>
          <p:cNvPr id="63" name="Hộp Văn bản 62">
            <a:extLst>
              <a:ext uri="{FF2B5EF4-FFF2-40B4-BE49-F238E27FC236}">
                <a16:creationId xmlns:a16="http://schemas.microsoft.com/office/drawing/2014/main" id="{76C9D25F-F2B7-42EA-ACE4-2D470FE93249}"/>
              </a:ext>
            </a:extLst>
          </p:cNvPr>
          <p:cNvSpPr txBox="1"/>
          <p:nvPr/>
        </p:nvSpPr>
        <p:spPr>
          <a:xfrm>
            <a:off x="3887148" y="551337"/>
            <a:ext cx="1930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>
                  <a:solidFill>
                    <a:srgbClr val="A6543C"/>
                  </a:solidFill>
                </a:ln>
                <a:solidFill>
                  <a:schemeClr val="bg1"/>
                </a:solidFill>
                <a:latin typeface="Good Times Rg" panose="020B0605020000020001"/>
              </a:rPr>
              <a:t>GROUP 02</a:t>
            </a:r>
            <a:endParaRPr lang="vi-VN" sz="3200" b="1" dirty="0">
              <a:ln>
                <a:solidFill>
                  <a:srgbClr val="A6543C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39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37299A5B-C920-460A-83E5-3C2B47BA0DDF}"/>
              </a:ext>
            </a:extLst>
          </p:cNvPr>
          <p:cNvSpPr txBox="1"/>
          <p:nvPr/>
        </p:nvSpPr>
        <p:spPr>
          <a:xfrm>
            <a:off x="489208" y="1322948"/>
            <a:ext cx="2971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PROJECT: Zabbix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8C450D2-FD52-4618-B7E8-E8147EB7D28F}"/>
              </a:ext>
            </a:extLst>
          </p:cNvPr>
          <p:cNvGrpSpPr/>
          <p:nvPr/>
        </p:nvGrpSpPr>
        <p:grpSpPr>
          <a:xfrm>
            <a:off x="7929184" y="2579780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7F2D20C-86BC-437B-A53D-24DA7ADE103B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8382D82-A853-4BFA-95F6-6D9A0A44A4E9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FCDA7E2F-B724-497E-835A-C6BE7758C593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1320AFF4-7457-424C-B506-96AFA8E67278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38DF9E98-1DE0-4FB7-8B93-8FA94295793A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3A33AA95-6183-427C-85EB-4E6E5280673F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2AD1C21-0E51-413C-9F3F-41AE7105384B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738FB808-CDFE-48A4-A940-4C539F4AF726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D0AAC2CC-3B25-4958-91FE-45B58476A464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5A0A7D87-D861-47D1-9BA2-ADA327B9E785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25F6C70B-7F7D-4C6A-9764-C793DEFEA7E0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007433B5-33D8-4135-A61E-16B59998B11A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1B30A94A-C777-4F3C-BD5C-F286B842E32D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A0D2E497-6D05-475C-B047-B4CCD8F24584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EFCC436E-23BD-4DD4-A446-8198514077F0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E089014-4B0A-428B-B0D7-3FB4272C3747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526113BD-1BFA-42F7-8FDC-29B97BDC634C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064978A-CBCA-4B97-9026-C468F27DD991}"/>
              </a:ext>
            </a:extLst>
          </p:cNvPr>
          <p:cNvGrpSpPr/>
          <p:nvPr/>
        </p:nvGrpSpPr>
        <p:grpSpPr>
          <a:xfrm rot="12533106">
            <a:off x="8250732" y="2901328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C5D95A5-120D-4075-8AEE-67937E48E925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Arc 268">
              <a:extLst>
                <a:ext uri="{FF2B5EF4-FFF2-40B4-BE49-F238E27FC236}">
                  <a16:creationId xmlns:a16="http://schemas.microsoft.com/office/drawing/2014/main" id="{B6435FFC-82A5-4BA5-A117-B74011230F3D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Arc 269">
              <a:extLst>
                <a:ext uri="{FF2B5EF4-FFF2-40B4-BE49-F238E27FC236}">
                  <a16:creationId xmlns:a16="http://schemas.microsoft.com/office/drawing/2014/main" id="{493A3189-B95C-4EC1-9CD4-39FDD95E229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Arc 270">
              <a:extLst>
                <a:ext uri="{FF2B5EF4-FFF2-40B4-BE49-F238E27FC236}">
                  <a16:creationId xmlns:a16="http://schemas.microsoft.com/office/drawing/2014/main" id="{52AFD5DA-4839-4909-8433-4AD6828D71BA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C0E01FF-3350-4FE6-8759-FEA868195DBB}"/>
              </a:ext>
            </a:extLst>
          </p:cNvPr>
          <p:cNvGrpSpPr/>
          <p:nvPr/>
        </p:nvGrpSpPr>
        <p:grpSpPr>
          <a:xfrm>
            <a:off x="7354165" y="2003602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786A848-60D7-4B99-BC7F-E4D7A27342A2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C94100-6C5A-412F-8FC0-56CE16956787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7B1609C-22BC-4A60-BF76-62F8B374CB53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30E42D8-6C96-499E-99F1-49B4957785AA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56523BE8-7670-4339-9585-9145665F2448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EC64775-E5A7-41F1-BDC0-AF41EAE2FA68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782AA63-4F03-4577-9A5A-10D664A20F7E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D87CE0D-DFDE-444F-B0F3-43669F0B2516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0955D04-AA98-49F8-92C4-780B1874C731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3F02DE5-4B40-469C-9EA0-2650DC525B5A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77D8043-9217-4186-ACE0-6EDE6182E0E3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7EFA69F-4C9D-4C6F-8C57-FCAB53E15C30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4E3DEA9-5EC0-459A-823D-9EAD2CC07360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D5C7E3D-130E-4932-A459-A22BBAE75DEF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1BAE9CE-876F-4302-954E-83207BEBA84D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EA22110-35E0-4815-9E70-C4AE3C670C5E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51CF401-50BD-466E-A21C-96D5D0BB2119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BFBDFDBF-8837-47FE-BDC1-0E7BEFDB6832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19E6881-3F31-4E02-B297-555B95B20476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14BA620-DBDE-44A1-AA10-A7C7EF5CBFE6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E6192A6-6501-42F0-87BF-1D57A807FA12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B03AB74F-B3BD-4053-B65A-6F37ABE752A4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3970A57-6C52-48EB-BFB4-9E0A38E5C48B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238EEC1-8884-43AF-B1B8-985B3DE21E94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83D0215-B415-4E0D-8257-122BADDAE5E9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5B7A256-CEC3-4682-8968-6247D4FD0D18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5915567-347D-40AD-93CA-696BF4827792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CF04551-DECC-4781-AB80-7FAA37E147A5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F1F77EC-2244-41D8-AFD7-3D6E52C8A7DC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D86E868-57DB-4B93-B76D-0575F00BC633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D8426F1E-6546-48D0-B194-D1668862657D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4548985-55AE-4F17-9DDB-7A4696564517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C9694BD3-4717-4F74-A17F-A956A01F378A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5A7A18E-D8A1-4F87-8802-947CD93A86EB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59D4E77-6228-4CBE-86BC-F8416A6656C8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B3F3F13C-5435-4D80-8136-06F53C886E8F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F7BD9A7-CD6A-4620-B98A-0F5C079A40C0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310AC26-85A7-4F01-B409-F16C9D6E4D2E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44A4F5-AEF6-4DE2-929D-6C5FA74BD3C8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F0F3236-9F55-4B37-9AEB-81D980957B72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2544C8E-695F-4800-A313-0E4E846E76CE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ACF0A6BB-11A7-4062-AB30-D5CAA7B4A4B7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314B7A1-66DA-490F-9F08-F095CF54F2E6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7FD35D45-6462-491B-A7C2-D414B008D11C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01D22C6-CF6F-4EFB-85E6-30B5310B59AF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9E4F8D7-4E82-433D-90CD-F5C201D466BB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6BF3AD4-2FF6-45B5-8408-38F30176A34F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FDAAA76-A94D-4FD5-B4DF-EE8D8468B452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3350565E-BC26-4A0B-8B09-52E61354BF9F}"/>
              </a:ext>
            </a:extLst>
          </p:cNvPr>
          <p:cNvGrpSpPr/>
          <p:nvPr/>
        </p:nvGrpSpPr>
        <p:grpSpPr>
          <a:xfrm rot="6291444">
            <a:off x="8482861" y="3133457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7E24F573-3898-4B80-8D55-513675AF4C83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0B961D62-0A94-458B-AFDB-53F9EE8ED5BC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5A7E953F-9F64-4CB5-9E77-03B50ED6C4DD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1F9AA2D1-7348-4514-AC6B-0AC8CF06D06C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1E15F4F4-BF14-46D8-8C78-F479A10A8E96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3B1E03FD-D20C-4286-94DF-B8549FAD2A16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8E642484-F11C-4409-B1E6-85C9D860D744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E0E9673E-2B29-41D1-A521-6A5FA164E84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5E84206-9DCF-44B5-AC32-92E733409C07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C9D5C71B-5E45-49EF-8E6B-9655556D1AD7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15DB2700-016B-48F2-8D8A-10A6B05876CF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56391862-5062-4FBB-A06F-6BEB1860BDDB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E079CE64-7983-4446-8991-8E57645A5DB1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366AF095-B31E-4CA2-92DA-26E4E982FAF9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0D1D464C-E89B-4DE6-90D5-3B40AE5DFB32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75F88D6D-0BAE-4CD9-B1E0-C1F6C5F57F0B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E77772D6-9070-4CDC-84A7-B5BE54163BE2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9" name="Oval 338">
            <a:extLst>
              <a:ext uri="{FF2B5EF4-FFF2-40B4-BE49-F238E27FC236}">
                <a16:creationId xmlns:a16="http://schemas.microsoft.com/office/drawing/2014/main" id="{A3DCC93A-953A-4797-BABD-47A24825096E}"/>
              </a:ext>
            </a:extLst>
          </p:cNvPr>
          <p:cNvSpPr/>
          <p:nvPr/>
        </p:nvSpPr>
        <p:spPr>
          <a:xfrm>
            <a:off x="8669757" y="3320353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D899AC2-E197-4A95-8119-01A5D2107A86}"/>
              </a:ext>
            </a:extLst>
          </p:cNvPr>
          <p:cNvSpPr/>
          <p:nvPr/>
        </p:nvSpPr>
        <p:spPr>
          <a:xfrm>
            <a:off x="7140329" y="1790931"/>
            <a:ext cx="3825935" cy="3825935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  <a:stCxn id="340" idx="6"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A605B0-DC00-4CF2-A5E9-83BDE07854D5}"/>
              </a:ext>
            </a:extLst>
          </p:cNvPr>
          <p:cNvSpPr txBox="1"/>
          <p:nvPr/>
        </p:nvSpPr>
        <p:spPr>
          <a:xfrm>
            <a:off x="538904" y="2136416"/>
            <a:ext cx="73605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200" spc="300" dirty="0">
                <a:solidFill>
                  <a:prstClr val="white"/>
                </a:solidFill>
                <a:latin typeface="Oxanium" panose="02000503000000000000" pitchFamily="2" charset="2"/>
              </a:rPr>
              <a:t>I. Introduction:</a:t>
            </a:r>
          </a:p>
          <a:p>
            <a:pPr lvl="0">
              <a:defRPr/>
            </a:pPr>
            <a:r>
              <a:rPr lang="en-US" sz="2200" spc="300" dirty="0">
                <a:solidFill>
                  <a:prstClr val="white"/>
                </a:solidFill>
                <a:latin typeface="Oxanium" panose="02000503000000000000" pitchFamily="2" charset="2"/>
              </a:rPr>
              <a:t>1.1. Overview.</a:t>
            </a:r>
          </a:p>
          <a:p>
            <a:pPr lvl="0">
              <a:defRPr/>
            </a:pPr>
            <a:r>
              <a:rPr lang="en-US" sz="2200" spc="300" dirty="0">
                <a:solidFill>
                  <a:prstClr val="white"/>
                </a:solidFill>
                <a:latin typeface="Oxanium" panose="02000503000000000000" pitchFamily="2" charset="2"/>
              </a:rPr>
              <a:t>1.2. Components.</a:t>
            </a:r>
          </a:p>
          <a:p>
            <a:pPr lvl="0">
              <a:defRPr/>
            </a:pPr>
            <a:r>
              <a:rPr lang="en-US" sz="2200" spc="300" dirty="0">
                <a:solidFill>
                  <a:prstClr val="white"/>
                </a:solidFill>
                <a:latin typeface="Oxanium" panose="02000503000000000000" pitchFamily="2" charset="2"/>
              </a:rPr>
              <a:t>1.3. Operation.</a:t>
            </a:r>
          </a:p>
          <a:p>
            <a:pPr lvl="0">
              <a:defRPr/>
            </a:pPr>
            <a:endParaRPr lang="en-US" sz="2200" spc="300" dirty="0">
              <a:solidFill>
                <a:prstClr val="white"/>
              </a:solidFill>
              <a:latin typeface="Oxanium" panose="02000503000000000000" pitchFamily="2" charset="2"/>
            </a:endParaRPr>
          </a:p>
          <a:p>
            <a:pPr lvl="0">
              <a:defRPr/>
            </a:pPr>
            <a:r>
              <a:rPr lang="en-US" sz="2200" spc="300" dirty="0">
                <a:solidFill>
                  <a:prstClr val="white"/>
                </a:solidFill>
                <a:latin typeface="Oxanium" panose="02000503000000000000" pitchFamily="2" charset="2"/>
              </a:rPr>
              <a:t>II. Implementation:</a:t>
            </a:r>
          </a:p>
          <a:p>
            <a:pPr lvl="0">
              <a:defRPr/>
            </a:pPr>
            <a:r>
              <a:rPr lang="en-US" sz="2200" spc="300" dirty="0">
                <a:solidFill>
                  <a:prstClr val="white"/>
                </a:solidFill>
                <a:latin typeface="Oxanium" panose="02000503000000000000" pitchFamily="2" charset="2"/>
              </a:rPr>
              <a:t>2.1. Topology.</a:t>
            </a:r>
          </a:p>
          <a:p>
            <a:pPr lvl="0">
              <a:defRPr/>
            </a:pPr>
            <a:r>
              <a:rPr lang="en-US" sz="2200" spc="300" dirty="0">
                <a:solidFill>
                  <a:prstClr val="white"/>
                </a:solidFill>
                <a:latin typeface="Oxanium" panose="02000503000000000000" pitchFamily="2" charset="2"/>
              </a:rPr>
              <a:t>2.2. Set up Server.</a:t>
            </a:r>
          </a:p>
          <a:p>
            <a:pPr lvl="0">
              <a:defRPr/>
            </a:pPr>
            <a:endParaRPr lang="en-US" sz="2200" spc="300" dirty="0">
              <a:solidFill>
                <a:prstClr val="white"/>
              </a:solidFill>
              <a:latin typeface="Oxanium" panose="02000503000000000000" pitchFamily="2" charset="2"/>
            </a:endParaRPr>
          </a:p>
          <a:p>
            <a:pPr lvl="0">
              <a:defRPr/>
            </a:pPr>
            <a:r>
              <a:rPr lang="en-US" sz="2200" spc="300" dirty="0">
                <a:solidFill>
                  <a:prstClr val="white"/>
                </a:solidFill>
                <a:latin typeface="Oxanium" panose="02000503000000000000" pitchFamily="2" charset="2"/>
              </a:rPr>
              <a:t>III. Demo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6352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36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5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89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36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89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339" grpId="0" animBg="1"/>
      <p:bldP spid="340" grpId="0" animBg="1"/>
      <p:bldP spid="357" grpId="0" animBg="1"/>
      <p:bldP spid="363" grpId="0" animBg="1"/>
      <p:bldP spid="364" grpId="0" animBg="1"/>
      <p:bldP spid="3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4231" y="496077"/>
            <a:ext cx="3497579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40"/>
              </a:lnSpc>
              <a:spcBef>
                <a:spcPts val="100"/>
              </a:spcBef>
            </a:pPr>
            <a:r>
              <a:rPr lang="en-US" sz="5400" spc="-459" dirty="0">
                <a:solidFill>
                  <a:srgbClr val="404040"/>
                </a:solidFill>
                <a:latin typeface="UTM Neo Sans Intel"/>
                <a:cs typeface="Segoe UI Light" panose="020B0502040204020203" pitchFamily="34" charset="0"/>
              </a:rPr>
              <a:t>I. Introduction:</a:t>
            </a:r>
            <a:endParaRPr sz="5400" dirty="0">
              <a:latin typeface="UTM Neo Sans Intel"/>
              <a:cs typeface="Segoe UI Light" panose="020B0502040204020203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7445" y="7244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905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33961" y="1005230"/>
            <a:ext cx="5416567" cy="5056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9DEC8-DDFA-494C-B55D-87D9B8868483}"/>
              </a:ext>
            </a:extLst>
          </p:cNvPr>
          <p:cNvSpPr txBox="1"/>
          <p:nvPr/>
        </p:nvSpPr>
        <p:spPr>
          <a:xfrm>
            <a:off x="424231" y="1504085"/>
            <a:ext cx="166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1.1.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6B12A-672E-48E4-84E5-46CC0F08155B}"/>
              </a:ext>
            </a:extLst>
          </p:cNvPr>
          <p:cNvSpPr txBox="1"/>
          <p:nvPr/>
        </p:nvSpPr>
        <p:spPr>
          <a:xfrm>
            <a:off x="424074" y="2059650"/>
            <a:ext cx="519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1.1.1. </a:t>
            </a:r>
            <a:r>
              <a:rPr lang="en-US" sz="1800" kern="1400" dirty="0">
                <a:solidFill>
                  <a:srgbClr val="212120"/>
                </a:solidFill>
                <a:effectLst/>
                <a:latin typeface="UTM Neo Sans Intel"/>
                <a:ea typeface="Times New Roman" panose="02020603050405020304" pitchFamily="18" charset="0"/>
                <a:cs typeface="Times New Roman" panose="02020603050405020304" pitchFamily="18" charset="0"/>
              </a:rPr>
              <a:t>Definition of </a:t>
            </a:r>
            <a:r>
              <a:rPr lang="en-US" kern="1400" dirty="0">
                <a:solidFill>
                  <a:srgbClr val="212120"/>
                </a:solidFill>
                <a:latin typeface="UTM Neo Sans Intel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800" kern="1400" dirty="0">
                <a:solidFill>
                  <a:srgbClr val="212120"/>
                </a:solidFill>
                <a:effectLst/>
                <a:latin typeface="UTM Neo Sans Intel"/>
                <a:ea typeface="Times New Roman" panose="02020603050405020304" pitchFamily="18" charset="0"/>
                <a:cs typeface="Times New Roman" panose="02020603050405020304" pitchFamily="18" charset="0"/>
              </a:rPr>
              <a:t>abbix and what it monitors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73569A-F526-4C86-B639-1EDF29D9BF65}"/>
              </a:ext>
            </a:extLst>
          </p:cNvPr>
          <p:cNvSpPr txBox="1"/>
          <p:nvPr/>
        </p:nvSpPr>
        <p:spPr>
          <a:xfrm>
            <a:off x="424074" y="2629077"/>
            <a:ext cx="4147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1.2. 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80AA00-7A13-4F87-A709-926D9BFAC491}"/>
              </a:ext>
            </a:extLst>
          </p:cNvPr>
          <p:cNvSpPr txBox="1"/>
          <p:nvPr/>
        </p:nvSpPr>
        <p:spPr>
          <a:xfrm>
            <a:off x="424074" y="3164345"/>
            <a:ext cx="347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400" dirty="0">
                <a:solidFill>
                  <a:srgbClr val="212120"/>
                </a:solidFill>
                <a:effectLst/>
                <a:latin typeface="UTM Neo Sans Intel"/>
                <a:ea typeface="Times New Roman" panose="02020603050405020304" pitchFamily="18" charset="0"/>
                <a:cs typeface="Times New Roman" panose="02020603050405020304" pitchFamily="18" charset="0"/>
              </a:rPr>
              <a:t>1.2.1 Zabbix’s Components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FD8A38-3927-417B-ABD6-E5BC6FF15B19}"/>
              </a:ext>
            </a:extLst>
          </p:cNvPr>
          <p:cNvSpPr txBox="1"/>
          <p:nvPr/>
        </p:nvSpPr>
        <p:spPr>
          <a:xfrm>
            <a:off x="424231" y="3699613"/>
            <a:ext cx="2596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1400" dirty="0">
                <a:solidFill>
                  <a:srgbClr val="212120"/>
                </a:solidFill>
                <a:effectLst/>
                <a:latin typeface="UTM Neo Sans Intel"/>
                <a:ea typeface="Times New Roman" panose="02020603050405020304" pitchFamily="18" charset="0"/>
                <a:cs typeface="Times New Roman" panose="02020603050405020304" pitchFamily="18" charset="0"/>
              </a:rPr>
              <a:t>1.3.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/>
      <p:bldP spid="17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10">
            <a:extLst>
              <a:ext uri="{FF2B5EF4-FFF2-40B4-BE49-F238E27FC236}">
                <a16:creationId xmlns:a16="http://schemas.microsoft.com/office/drawing/2014/main" id="{0EAC8ECB-FEF2-4FCE-A141-1FC6D19CC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76" b="23276"/>
          <a:stretch/>
        </p:blipFill>
        <p:spPr>
          <a:xfrm>
            <a:off x="0" y="0"/>
            <a:ext cx="12191243" cy="3665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F071291-CCF1-42A3-B97E-CC9430D5597D}"/>
              </a:ext>
            </a:extLst>
          </p:cNvPr>
          <p:cNvSpPr txBox="1"/>
          <p:nvPr/>
        </p:nvSpPr>
        <p:spPr>
          <a:xfrm>
            <a:off x="3046793" y="4551508"/>
            <a:ext cx="6097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800" dirty="0">
                <a:latin typeface="Courier New"/>
                <a:cs typeface="Arial"/>
              </a:rPr>
              <a:t>OVERVIEW</a:t>
            </a:r>
          </a:p>
        </p:txBody>
      </p:sp>
      <p:pic>
        <p:nvPicPr>
          <p:cNvPr id="8" name="Đồ họa 11" descr="Layers Design outline">
            <a:extLst>
              <a:ext uri="{FF2B5EF4-FFF2-40B4-BE49-F238E27FC236}">
                <a16:creationId xmlns:a16="http://schemas.microsoft.com/office/drawing/2014/main" id="{F12BE11B-D1C9-4C2E-87C8-1DE383437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2207" y="3957592"/>
            <a:ext cx="1603331" cy="1603331"/>
          </a:xfrm>
          <a:prstGeom prst="rect">
            <a:avLst/>
          </a:prstGeom>
        </p:spPr>
      </p:pic>
      <p:pic>
        <p:nvPicPr>
          <p:cNvPr id="9" name="Đồ họa 11" descr="Layers Design outline">
            <a:extLst>
              <a:ext uri="{FF2B5EF4-FFF2-40B4-BE49-F238E27FC236}">
                <a16:creationId xmlns:a16="http://schemas.microsoft.com/office/drawing/2014/main" id="{D6D9A121-5C61-46F3-ABD1-2A2A87CE8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2207" y="4330902"/>
            <a:ext cx="1603331" cy="1603331"/>
          </a:xfrm>
          <a:prstGeom prst="rect">
            <a:avLst/>
          </a:prstGeom>
        </p:spPr>
      </p:pic>
      <p:pic>
        <p:nvPicPr>
          <p:cNvPr id="10" name="Đồ họa 11" descr="Layers Design outline">
            <a:extLst>
              <a:ext uri="{FF2B5EF4-FFF2-40B4-BE49-F238E27FC236}">
                <a16:creationId xmlns:a16="http://schemas.microsoft.com/office/drawing/2014/main" id="{6DD0F74C-D705-43FD-B4EE-79B59544C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5704" y="3957591"/>
            <a:ext cx="1603331" cy="1603331"/>
          </a:xfrm>
          <a:prstGeom prst="rect">
            <a:avLst/>
          </a:prstGeom>
        </p:spPr>
      </p:pic>
      <p:pic>
        <p:nvPicPr>
          <p:cNvPr id="12" name="Đồ họa 11" descr="Layers Design outline">
            <a:extLst>
              <a:ext uri="{FF2B5EF4-FFF2-40B4-BE49-F238E27FC236}">
                <a16:creationId xmlns:a16="http://schemas.microsoft.com/office/drawing/2014/main" id="{4457CF4A-328F-4564-9044-F4C7BFA3B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5703" y="4330901"/>
            <a:ext cx="1603331" cy="16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47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/>
          <p:nvPr/>
        </p:nvSpPr>
        <p:spPr>
          <a:xfrm>
            <a:off x="108869" y="19425"/>
            <a:ext cx="6819200" cy="6819200"/>
          </a:xfrm>
          <a:prstGeom prst="ellipse">
            <a:avLst/>
          </a:prstGeom>
          <a:gradFill>
            <a:gsLst>
              <a:gs pos="0">
                <a:srgbClr val="FFFFFF">
                  <a:alpha val="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5ED2F1"/>
              </a:gs>
            </a:gsLst>
            <a:path path="circle">
              <a:fillToRect l="50000" t="50000" r="50000" b="50000"/>
            </a:path>
            <a:tileRect/>
          </a:gradFill>
          <a:ln w="76200" cap="flat" cmpd="sng">
            <a:solidFill>
              <a:srgbClr val="81F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60" name="Google Shape;360;p37"/>
          <p:cNvSpPr/>
          <p:nvPr/>
        </p:nvSpPr>
        <p:spPr>
          <a:xfrm>
            <a:off x="889477" y="799679"/>
            <a:ext cx="5258000" cy="5258000"/>
          </a:xfrm>
          <a:prstGeom prst="ellipse">
            <a:avLst/>
          </a:prstGeom>
          <a:noFill/>
          <a:ln w="28575" cap="flat" cmpd="sng">
            <a:solidFill>
              <a:srgbClr val="81F5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61" name="Google Shape;361;p37"/>
          <p:cNvSpPr txBox="1">
            <a:spLocks noGrp="1"/>
          </p:cNvSpPr>
          <p:nvPr>
            <p:ph type="title"/>
          </p:nvPr>
        </p:nvSpPr>
        <p:spPr>
          <a:xfrm>
            <a:off x="6822437" y="1002772"/>
            <a:ext cx="5258000" cy="87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strike="noStrike" cap="none" normalizeH="0" dirty="0">
                <a:ln>
                  <a:solidFill>
                    <a:schemeClr val="bg1"/>
                  </a:solidFill>
                </a:ln>
                <a:solidFill>
                  <a:srgbClr val="202124"/>
                </a:solidFill>
                <a:effectLst/>
                <a:latin typeface="Prompt" panose="00000500000000000000" pitchFamily="2" charset="-34"/>
                <a:cs typeface="Prompt" panose="00000500000000000000" pitchFamily="2" charset="-34"/>
              </a:rPr>
              <a:t>ZABBIX FOR MONITORING</a:t>
            </a:r>
            <a:endParaRPr kumimoji="0" lang="en-US" altLang="en-US" sz="2800" b="1" strike="noStrike" cap="none" normalizeH="0" baseline="0" dirty="0">
              <a:ln>
                <a:solidFill>
                  <a:schemeClr val="bg1"/>
                </a:solidFill>
              </a:ln>
              <a:solidFill>
                <a:schemeClr val="tx1"/>
              </a:solidFill>
              <a:effectLst/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63" name="Google Shape;363;p37"/>
          <p:cNvSpPr/>
          <p:nvPr/>
        </p:nvSpPr>
        <p:spPr>
          <a:xfrm rot="10800000">
            <a:off x="7502639" y="1753412"/>
            <a:ext cx="3799884" cy="428801"/>
          </a:xfrm>
          <a:custGeom>
            <a:avLst/>
            <a:gdLst/>
            <a:ahLst/>
            <a:cxnLst/>
            <a:rect l="l" t="t" r="r" b="b"/>
            <a:pathLst>
              <a:path w="33720" h="4002" fill="none" extrusionOk="0">
                <a:moveTo>
                  <a:pt x="33719" y="1"/>
                </a:moveTo>
                <a:lnTo>
                  <a:pt x="29052" y="4001"/>
                </a:lnTo>
                <a:lnTo>
                  <a:pt x="1" y="4001"/>
                </a:lnTo>
              </a:path>
            </a:pathLst>
          </a:custGeom>
          <a:noFill/>
          <a:ln w="28575" cap="flat" cmpd="sng">
            <a:solidFill>
              <a:srgbClr val="5ED2F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1E97C-7F1E-439F-BD17-BA2CBCBBD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" b="1755"/>
          <a:stretch/>
        </p:blipFill>
        <p:spPr>
          <a:xfrm>
            <a:off x="829911" y="785690"/>
            <a:ext cx="5463765" cy="52719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Google Shape;354;p36">
            <a:extLst>
              <a:ext uri="{FF2B5EF4-FFF2-40B4-BE49-F238E27FC236}">
                <a16:creationId xmlns:a16="http://schemas.microsoft.com/office/drawing/2014/main" id="{4EB294F9-1DE2-4D69-A5AB-803C16674F86}"/>
              </a:ext>
            </a:extLst>
          </p:cNvPr>
          <p:cNvSpPr/>
          <p:nvPr/>
        </p:nvSpPr>
        <p:spPr>
          <a:xfrm rot="10800000" flipH="1">
            <a:off x="8586888" y="2050155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fill="none" extrusionOk="0">
                <a:moveTo>
                  <a:pt x="1" y="0"/>
                </a:moveTo>
                <a:lnTo>
                  <a:pt x="2465" y="0"/>
                </a:lnTo>
                <a:lnTo>
                  <a:pt x="2465" y="2465"/>
                </a:lnTo>
                <a:lnTo>
                  <a:pt x="1" y="2465"/>
                </a:lnTo>
                <a:close/>
              </a:path>
            </a:pathLst>
          </a:custGeom>
          <a:noFill/>
          <a:ln w="9525" cap="flat" cmpd="sng">
            <a:solidFill>
              <a:srgbClr val="81F5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7" name="Google Shape;354;p36">
            <a:extLst>
              <a:ext uri="{FF2B5EF4-FFF2-40B4-BE49-F238E27FC236}">
                <a16:creationId xmlns:a16="http://schemas.microsoft.com/office/drawing/2014/main" id="{03C33345-9E1F-481C-9697-8EEABBB0EF2B}"/>
              </a:ext>
            </a:extLst>
          </p:cNvPr>
          <p:cNvSpPr/>
          <p:nvPr/>
        </p:nvSpPr>
        <p:spPr>
          <a:xfrm rot="10800000" flipH="1">
            <a:off x="9078959" y="2045527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fill="none" extrusionOk="0">
                <a:moveTo>
                  <a:pt x="1" y="0"/>
                </a:moveTo>
                <a:lnTo>
                  <a:pt x="2465" y="0"/>
                </a:lnTo>
                <a:lnTo>
                  <a:pt x="2465" y="2465"/>
                </a:lnTo>
                <a:lnTo>
                  <a:pt x="1" y="2465"/>
                </a:lnTo>
                <a:close/>
              </a:path>
            </a:pathLst>
          </a:custGeom>
          <a:noFill/>
          <a:ln w="9525" cap="flat" cmpd="sng">
            <a:solidFill>
              <a:srgbClr val="81F5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8" name="Google Shape;354;p36">
            <a:extLst>
              <a:ext uri="{FF2B5EF4-FFF2-40B4-BE49-F238E27FC236}">
                <a16:creationId xmlns:a16="http://schemas.microsoft.com/office/drawing/2014/main" id="{196045D2-F2DD-4486-8C81-C50B0380D557}"/>
              </a:ext>
            </a:extLst>
          </p:cNvPr>
          <p:cNvSpPr/>
          <p:nvPr/>
        </p:nvSpPr>
        <p:spPr>
          <a:xfrm rot="10800000" flipH="1">
            <a:off x="9568800" y="2066851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fill="none" extrusionOk="0">
                <a:moveTo>
                  <a:pt x="1" y="0"/>
                </a:moveTo>
                <a:lnTo>
                  <a:pt x="2465" y="0"/>
                </a:lnTo>
                <a:lnTo>
                  <a:pt x="2465" y="2465"/>
                </a:lnTo>
                <a:lnTo>
                  <a:pt x="1" y="2465"/>
                </a:lnTo>
                <a:close/>
              </a:path>
            </a:pathLst>
          </a:custGeom>
          <a:noFill/>
          <a:ln w="9525" cap="flat" cmpd="sng">
            <a:solidFill>
              <a:srgbClr val="81F5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9" name="Google Shape;349;p36">
            <a:extLst>
              <a:ext uri="{FF2B5EF4-FFF2-40B4-BE49-F238E27FC236}">
                <a16:creationId xmlns:a16="http://schemas.microsoft.com/office/drawing/2014/main" id="{A73612A5-CFE6-40E1-A09B-52C975D59FD1}"/>
              </a:ext>
            </a:extLst>
          </p:cNvPr>
          <p:cNvSpPr/>
          <p:nvPr/>
        </p:nvSpPr>
        <p:spPr>
          <a:xfrm rot="10800000" flipH="1">
            <a:off x="10058639" y="2045527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extrusionOk="0">
                <a:moveTo>
                  <a:pt x="1" y="0"/>
                </a:moveTo>
                <a:lnTo>
                  <a:pt x="1" y="2465"/>
                </a:lnTo>
                <a:lnTo>
                  <a:pt x="2465" y="2465"/>
                </a:lnTo>
                <a:lnTo>
                  <a:pt x="2465" y="0"/>
                </a:ln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0" name="Google Shape;349;p36">
            <a:extLst>
              <a:ext uri="{FF2B5EF4-FFF2-40B4-BE49-F238E27FC236}">
                <a16:creationId xmlns:a16="http://schemas.microsoft.com/office/drawing/2014/main" id="{5C3AA617-B213-442E-AEFE-F38A02110B82}"/>
              </a:ext>
            </a:extLst>
          </p:cNvPr>
          <p:cNvSpPr/>
          <p:nvPr/>
        </p:nvSpPr>
        <p:spPr>
          <a:xfrm rot="10800000" flipH="1">
            <a:off x="10548478" y="2045526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extrusionOk="0">
                <a:moveTo>
                  <a:pt x="1" y="0"/>
                </a:moveTo>
                <a:lnTo>
                  <a:pt x="1" y="2465"/>
                </a:lnTo>
                <a:lnTo>
                  <a:pt x="2465" y="2465"/>
                </a:lnTo>
                <a:lnTo>
                  <a:pt x="2465" y="0"/>
                </a:ln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1" name="Google Shape;349;p36">
            <a:extLst>
              <a:ext uri="{FF2B5EF4-FFF2-40B4-BE49-F238E27FC236}">
                <a16:creationId xmlns:a16="http://schemas.microsoft.com/office/drawing/2014/main" id="{5C51F85B-9110-4433-BDFC-62D33F86A1AA}"/>
              </a:ext>
            </a:extLst>
          </p:cNvPr>
          <p:cNvSpPr/>
          <p:nvPr/>
        </p:nvSpPr>
        <p:spPr>
          <a:xfrm rot="10800000" flipH="1">
            <a:off x="11038319" y="2036375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extrusionOk="0">
                <a:moveTo>
                  <a:pt x="1" y="0"/>
                </a:moveTo>
                <a:lnTo>
                  <a:pt x="1" y="2465"/>
                </a:lnTo>
                <a:lnTo>
                  <a:pt x="2465" y="2465"/>
                </a:lnTo>
                <a:lnTo>
                  <a:pt x="2465" y="0"/>
                </a:ln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" name="Google Shape;363;p37">
            <a:extLst>
              <a:ext uri="{FF2B5EF4-FFF2-40B4-BE49-F238E27FC236}">
                <a16:creationId xmlns:a16="http://schemas.microsoft.com/office/drawing/2014/main" id="{D557441A-78B0-F97D-83A2-766211F7D5F5}"/>
              </a:ext>
            </a:extLst>
          </p:cNvPr>
          <p:cNvSpPr/>
          <p:nvPr/>
        </p:nvSpPr>
        <p:spPr>
          <a:xfrm rot="10800000">
            <a:off x="7502639" y="5166937"/>
            <a:ext cx="3799884" cy="428801"/>
          </a:xfrm>
          <a:custGeom>
            <a:avLst/>
            <a:gdLst/>
            <a:ahLst/>
            <a:cxnLst/>
            <a:rect l="l" t="t" r="r" b="b"/>
            <a:pathLst>
              <a:path w="33720" h="4002" fill="none" extrusionOk="0">
                <a:moveTo>
                  <a:pt x="33719" y="1"/>
                </a:moveTo>
                <a:lnTo>
                  <a:pt x="29052" y="4001"/>
                </a:lnTo>
                <a:lnTo>
                  <a:pt x="1" y="4001"/>
                </a:lnTo>
              </a:path>
            </a:pathLst>
          </a:custGeom>
          <a:noFill/>
          <a:ln w="28575" cap="flat" cmpd="sng">
            <a:solidFill>
              <a:srgbClr val="5ED2F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354;p36">
            <a:extLst>
              <a:ext uri="{FF2B5EF4-FFF2-40B4-BE49-F238E27FC236}">
                <a16:creationId xmlns:a16="http://schemas.microsoft.com/office/drawing/2014/main" id="{DFDA1331-BD3B-50D6-0EB0-1A8E1582023B}"/>
              </a:ext>
            </a:extLst>
          </p:cNvPr>
          <p:cNvSpPr/>
          <p:nvPr/>
        </p:nvSpPr>
        <p:spPr>
          <a:xfrm rot="10800000" flipH="1">
            <a:off x="8586888" y="5463680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fill="none" extrusionOk="0">
                <a:moveTo>
                  <a:pt x="1" y="0"/>
                </a:moveTo>
                <a:lnTo>
                  <a:pt x="2465" y="0"/>
                </a:lnTo>
                <a:lnTo>
                  <a:pt x="2465" y="2465"/>
                </a:lnTo>
                <a:lnTo>
                  <a:pt x="1" y="2465"/>
                </a:lnTo>
                <a:close/>
              </a:path>
            </a:pathLst>
          </a:custGeom>
          <a:noFill/>
          <a:ln w="9525" cap="flat" cmpd="sng">
            <a:solidFill>
              <a:srgbClr val="81F5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" name="Google Shape;354;p36">
            <a:extLst>
              <a:ext uri="{FF2B5EF4-FFF2-40B4-BE49-F238E27FC236}">
                <a16:creationId xmlns:a16="http://schemas.microsoft.com/office/drawing/2014/main" id="{DCF6F3FC-DD8C-955C-AA85-1D00AA2953BF}"/>
              </a:ext>
            </a:extLst>
          </p:cNvPr>
          <p:cNvSpPr/>
          <p:nvPr/>
        </p:nvSpPr>
        <p:spPr>
          <a:xfrm rot="10800000" flipH="1">
            <a:off x="9078959" y="5459052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fill="none" extrusionOk="0">
                <a:moveTo>
                  <a:pt x="1" y="0"/>
                </a:moveTo>
                <a:lnTo>
                  <a:pt x="2465" y="0"/>
                </a:lnTo>
                <a:lnTo>
                  <a:pt x="2465" y="2465"/>
                </a:lnTo>
                <a:lnTo>
                  <a:pt x="1" y="2465"/>
                </a:lnTo>
                <a:close/>
              </a:path>
            </a:pathLst>
          </a:custGeom>
          <a:noFill/>
          <a:ln w="9525" cap="flat" cmpd="sng">
            <a:solidFill>
              <a:srgbClr val="81F5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" name="Google Shape;354;p36">
            <a:extLst>
              <a:ext uri="{FF2B5EF4-FFF2-40B4-BE49-F238E27FC236}">
                <a16:creationId xmlns:a16="http://schemas.microsoft.com/office/drawing/2014/main" id="{8BC2851A-6B08-54F5-1640-84933B2FE3AA}"/>
              </a:ext>
            </a:extLst>
          </p:cNvPr>
          <p:cNvSpPr/>
          <p:nvPr/>
        </p:nvSpPr>
        <p:spPr>
          <a:xfrm rot="10800000" flipH="1">
            <a:off x="9568800" y="5480376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fill="none" extrusionOk="0">
                <a:moveTo>
                  <a:pt x="1" y="0"/>
                </a:moveTo>
                <a:lnTo>
                  <a:pt x="2465" y="0"/>
                </a:lnTo>
                <a:lnTo>
                  <a:pt x="2465" y="2465"/>
                </a:lnTo>
                <a:lnTo>
                  <a:pt x="1" y="2465"/>
                </a:lnTo>
                <a:close/>
              </a:path>
            </a:pathLst>
          </a:custGeom>
          <a:noFill/>
          <a:ln w="9525" cap="flat" cmpd="sng">
            <a:solidFill>
              <a:srgbClr val="81F5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" name="Google Shape;349;p36">
            <a:extLst>
              <a:ext uri="{FF2B5EF4-FFF2-40B4-BE49-F238E27FC236}">
                <a16:creationId xmlns:a16="http://schemas.microsoft.com/office/drawing/2014/main" id="{2E88FE2F-7F99-12F4-0F70-E1713BF12D3B}"/>
              </a:ext>
            </a:extLst>
          </p:cNvPr>
          <p:cNvSpPr/>
          <p:nvPr/>
        </p:nvSpPr>
        <p:spPr>
          <a:xfrm rot="10800000" flipH="1">
            <a:off x="10058639" y="5459052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extrusionOk="0">
                <a:moveTo>
                  <a:pt x="1" y="0"/>
                </a:moveTo>
                <a:lnTo>
                  <a:pt x="1" y="2465"/>
                </a:lnTo>
                <a:lnTo>
                  <a:pt x="2465" y="2465"/>
                </a:lnTo>
                <a:lnTo>
                  <a:pt x="2465" y="0"/>
                </a:ln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8" name="Google Shape;349;p36">
            <a:extLst>
              <a:ext uri="{FF2B5EF4-FFF2-40B4-BE49-F238E27FC236}">
                <a16:creationId xmlns:a16="http://schemas.microsoft.com/office/drawing/2014/main" id="{A48B76F1-11F7-F205-51D6-6C63DD8A2000}"/>
              </a:ext>
            </a:extLst>
          </p:cNvPr>
          <p:cNvSpPr/>
          <p:nvPr/>
        </p:nvSpPr>
        <p:spPr>
          <a:xfrm rot="10800000" flipH="1">
            <a:off x="10548478" y="5459051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extrusionOk="0">
                <a:moveTo>
                  <a:pt x="1" y="0"/>
                </a:moveTo>
                <a:lnTo>
                  <a:pt x="1" y="2465"/>
                </a:lnTo>
                <a:lnTo>
                  <a:pt x="2465" y="2465"/>
                </a:lnTo>
                <a:lnTo>
                  <a:pt x="2465" y="0"/>
                </a:ln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9" name="Google Shape;349;p36">
            <a:extLst>
              <a:ext uri="{FF2B5EF4-FFF2-40B4-BE49-F238E27FC236}">
                <a16:creationId xmlns:a16="http://schemas.microsoft.com/office/drawing/2014/main" id="{0CC814BF-B9A8-C2E3-8BF5-496D8E1E16CE}"/>
              </a:ext>
            </a:extLst>
          </p:cNvPr>
          <p:cNvSpPr/>
          <p:nvPr/>
        </p:nvSpPr>
        <p:spPr>
          <a:xfrm rot="10800000" flipH="1">
            <a:off x="11038319" y="5449900"/>
            <a:ext cx="264204" cy="264116"/>
          </a:xfrm>
          <a:custGeom>
            <a:avLst/>
            <a:gdLst/>
            <a:ahLst/>
            <a:cxnLst/>
            <a:rect l="l" t="t" r="r" b="b"/>
            <a:pathLst>
              <a:path w="2466" h="2465" extrusionOk="0">
                <a:moveTo>
                  <a:pt x="1" y="0"/>
                </a:moveTo>
                <a:lnTo>
                  <a:pt x="1" y="2465"/>
                </a:lnTo>
                <a:lnTo>
                  <a:pt x="2465" y="2465"/>
                </a:lnTo>
                <a:lnTo>
                  <a:pt x="2465" y="0"/>
                </a:lnTo>
                <a:close/>
              </a:path>
            </a:pathLst>
          </a:custGeom>
          <a:solidFill>
            <a:srgbClr val="5ED2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3" name="Google Shape;361;p37">
            <a:extLst>
              <a:ext uri="{FF2B5EF4-FFF2-40B4-BE49-F238E27FC236}">
                <a16:creationId xmlns:a16="http://schemas.microsoft.com/office/drawing/2014/main" id="{5783B774-7835-2C4D-038D-E19064170FA0}"/>
              </a:ext>
            </a:extLst>
          </p:cNvPr>
          <p:cNvSpPr txBox="1">
            <a:spLocks/>
          </p:cNvSpPr>
          <p:nvPr/>
        </p:nvSpPr>
        <p:spPr>
          <a:xfrm>
            <a:off x="6822437" y="4262060"/>
            <a:ext cx="5258000" cy="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b="1" kern="0" dirty="0">
                <a:ln>
                  <a:solidFill>
                    <a:schemeClr val="bg1"/>
                  </a:solidFill>
                </a:ln>
                <a:solidFill>
                  <a:srgbClr val="202124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Zabbix is an open-source monitoring tool</a:t>
            </a:r>
            <a:endParaRPr lang="en-US" altLang="en-US" sz="2800" b="1" kern="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8388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361" grpId="0"/>
      <p:bldP spid="36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04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/>
      </p:transition>
    </mc:Choice>
    <mc:Fallback xmlns=""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arge building&#10;&#10;Description generated with very high confidence">
            <a:extLst>
              <a:ext uri="{FF2B5EF4-FFF2-40B4-BE49-F238E27FC236}">
                <a16:creationId xmlns:a16="http://schemas.microsoft.com/office/drawing/2014/main" id="{323B7FFA-9E6B-4659-AD05-8B426C7F3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9" b="342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F5A7EF-AD6A-4BBF-B66D-959791865FFC}"/>
              </a:ext>
            </a:extLst>
          </p:cNvPr>
          <p:cNvSpPr/>
          <p:nvPr/>
        </p:nvSpPr>
        <p:spPr>
          <a:xfrm>
            <a:off x="4633686" y="406400"/>
            <a:ext cx="2924628" cy="896566"/>
          </a:xfrm>
          <a:prstGeom prst="rect">
            <a:avLst/>
          </a:prstGeom>
          <a:solidFill>
            <a:srgbClr val="29A8A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>
                <a:solidFill>
                  <a:prstClr val="white">
                    <a:alpha val="95000"/>
                  </a:prstClr>
                </a:solidFill>
                <a:latin typeface="Eurostile BQ" pitchFamily="50" charset="0"/>
              </a:rPr>
              <a:t>NETWORK MONITORING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95000"/>
                </a:prstClr>
              </a:solidFill>
              <a:effectLst/>
              <a:uLnTx/>
              <a:uFillTx/>
              <a:latin typeface="Eurostile BQ" pitchFamily="50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4329134-7D04-4CC2-BD5E-2B9301AE4BE2}"/>
                  </a:ext>
                </a:extLst>
              </p:cNvPr>
              <p:cNvSpPr/>
              <p:nvPr/>
            </p:nvSpPr>
            <p:spPr>
              <a:xfrm>
                <a:off x="4683169" y="1675395"/>
                <a:ext cx="2825633" cy="577036"/>
              </a:xfrm>
              <a:prstGeom prst="rect">
                <a:avLst/>
              </a:prstGeom>
              <a:solidFill>
                <a:srgbClr val="DDDDDD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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performance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4329134-7D04-4CC2-BD5E-2B9301AE4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69" y="1675395"/>
                <a:ext cx="2825633" cy="5770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E12931C-A19C-4E4B-A430-CF18D3A938BE}"/>
                  </a:ext>
                </a:extLst>
              </p:cNvPr>
              <p:cNvSpPr/>
              <p:nvPr/>
            </p:nvSpPr>
            <p:spPr>
              <a:xfrm>
                <a:off x="4683168" y="2624860"/>
                <a:ext cx="2825633" cy="577036"/>
              </a:xfrm>
              <a:prstGeom prst="rect">
                <a:avLst/>
              </a:prstGeom>
              <a:solidFill>
                <a:srgbClr val="DDDDDD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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Network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</a:rPr>
                        <m:t>health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E12931C-A19C-4E4B-A430-CF18D3A93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68" y="2624860"/>
                <a:ext cx="2825633" cy="577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30D2EEB-587C-49A8-BCB3-757B3FB59D54}"/>
                  </a:ext>
                </a:extLst>
              </p:cNvPr>
              <p:cNvSpPr/>
              <p:nvPr/>
            </p:nvSpPr>
            <p:spPr>
              <a:xfrm>
                <a:off x="4683168" y="3685541"/>
                <a:ext cx="2825633" cy="577036"/>
              </a:xfrm>
              <a:prstGeom prst="rect">
                <a:avLst/>
              </a:prstGeom>
              <a:solidFill>
                <a:srgbClr val="DDDDDD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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Configuration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Light" panose="020B0502040204020203" pitchFamily="34" charset="0"/>
                          <a:sym typeface="Wingdings" panose="05000000000000000000" pitchFamily="2" charset="2"/>
                        </a:rPr>
                        <m:t>changes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30D2EEB-587C-49A8-BCB3-757B3FB59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68" y="3685541"/>
                <a:ext cx="2825633" cy="5770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16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nline Tv Shows Pitch Deck by Slidego">
  <a:themeElements>
    <a:clrScheme name="Simple Light">
      <a:dk1>
        <a:srgbClr val="FFFFFF"/>
      </a:dk1>
      <a:lt1>
        <a:srgbClr val="5ED2F1"/>
      </a:lt1>
      <a:dk2>
        <a:srgbClr val="2B88AA"/>
      </a:dk2>
      <a:lt2>
        <a:srgbClr val="D1208D"/>
      </a:lt2>
      <a:accent1>
        <a:srgbClr val="203B56"/>
      </a:accent1>
      <a:accent2>
        <a:srgbClr val="FFFFFF"/>
      </a:accent2>
      <a:accent3>
        <a:srgbClr val="81F5FF"/>
      </a:accent3>
      <a:accent4>
        <a:srgbClr val="2B88AA"/>
      </a:accent4>
      <a:accent5>
        <a:srgbClr val="D1208D"/>
      </a:accent5>
      <a:accent6>
        <a:srgbClr val="203B5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ontents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15A1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V Screen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0033"/>
      </a:accent1>
      <a:accent2>
        <a:srgbClr val="291468"/>
      </a:accent2>
      <a:accent3>
        <a:srgbClr val="6728B5"/>
      </a:accent3>
      <a:accent4>
        <a:srgbClr val="D944BA"/>
      </a:accent4>
      <a:accent5>
        <a:srgbClr val="FF9158"/>
      </a:accent5>
      <a:accent6>
        <a:srgbClr val="FFE0A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CFEFC7270BE929408C56A8BC4DE6EFF5" ma:contentTypeVersion="13" ma:contentTypeDescription="Tạo tài liệu mới." ma:contentTypeScope="" ma:versionID="fd16eaba4bef8d0b001f3f68327144bd">
  <xsd:schema xmlns:xsd="http://www.w3.org/2001/XMLSchema" xmlns:xs="http://www.w3.org/2001/XMLSchema" xmlns:p="http://schemas.microsoft.com/office/2006/metadata/properties" xmlns:ns3="f0691f65-7151-46c4-ab3a-3d1faed68754" xmlns:ns4="9111abec-5279-4525-9f3e-6ffe768a7c36" targetNamespace="http://schemas.microsoft.com/office/2006/metadata/properties" ma:root="true" ma:fieldsID="fb232bb653d11582315b6d800d564a44" ns3:_="" ns4:_="">
    <xsd:import namespace="f0691f65-7151-46c4-ab3a-3d1faed68754"/>
    <xsd:import namespace="9111abec-5279-4525-9f3e-6ffe768a7c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91f65-7151-46c4-ab3a-3d1faed687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Length (seconds)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1abec-5279-4525-9f3e-6ffe768a7c36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C2715E-A430-48E1-9E60-394A06EBC939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  <ds:schemaRef ds:uri="9111abec-5279-4525-9f3e-6ffe768a7c36"/>
    <ds:schemaRef ds:uri="f0691f65-7151-46c4-ab3a-3d1faed6875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7710176-2E1B-4075-9E79-FE7D675357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F3BCDE-4129-430F-9514-E21E4F9E9A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91f65-7151-46c4-ab3a-3d1faed68754"/>
    <ds:schemaRef ds:uri="9111abec-5279-4525-9f3e-6ffe768a7c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884</Words>
  <Application>Microsoft Office PowerPoint</Application>
  <PresentationFormat>Widescreen</PresentationFormat>
  <Paragraphs>198</Paragraphs>
  <Slides>27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25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61" baseType="lpstr">
      <vt:lpstr>Arial</vt:lpstr>
      <vt:lpstr>Avenir Next LT Pro Light</vt:lpstr>
      <vt:lpstr>Calibri</vt:lpstr>
      <vt:lpstr>Calibri Light</vt:lpstr>
      <vt:lpstr>Cambria Math</vt:lpstr>
      <vt:lpstr>Courier New</vt:lpstr>
      <vt:lpstr>Dancing Script</vt:lpstr>
      <vt:lpstr>Eurostile BQ</vt:lpstr>
      <vt:lpstr>Good Times Rg</vt:lpstr>
      <vt:lpstr>inherit</vt:lpstr>
      <vt:lpstr>Ink Free</vt:lpstr>
      <vt:lpstr>Karla</vt:lpstr>
      <vt:lpstr>Open Sans</vt:lpstr>
      <vt:lpstr>Open Sans Light</vt:lpstr>
      <vt:lpstr>Orbitron</vt:lpstr>
      <vt:lpstr>Oswald</vt:lpstr>
      <vt:lpstr>Oxanium</vt:lpstr>
      <vt:lpstr>Prompt</vt:lpstr>
      <vt:lpstr>Roboto</vt:lpstr>
      <vt:lpstr>Segoe UI Historic</vt:lpstr>
      <vt:lpstr>Segoe UI Light</vt:lpstr>
      <vt:lpstr>Symbol</vt:lpstr>
      <vt:lpstr>Tahoma</vt:lpstr>
      <vt:lpstr>Times New Roman</vt:lpstr>
      <vt:lpstr>UTM Neo Sans Intel</vt:lpstr>
      <vt:lpstr>Office Theme</vt:lpstr>
      <vt:lpstr>Online Tv Shows Pitch Deck by Slidego</vt:lpstr>
      <vt:lpstr>Chủ đề Office</vt:lpstr>
      <vt:lpstr>Office Theme</vt:lpstr>
      <vt:lpstr>Contents Slide Master</vt:lpstr>
      <vt:lpstr>Office Theme</vt:lpstr>
      <vt:lpstr>TV Screen Presentation by Slidesgo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I. Introduction:</vt:lpstr>
      <vt:lpstr>PowerPoint Presentation</vt:lpstr>
      <vt:lpstr>ZABBIX FOR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COMPONENTS: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PowerPoint Presentation</vt:lpstr>
      <vt:lpstr>PowerPoint Presentation</vt:lpstr>
      <vt:lpstr>Zabbix  Monitoring Demo</vt:lpstr>
      <vt:lpstr>Demo part 1</vt:lpstr>
      <vt:lpstr>Demo part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Đình Kha</dc:creator>
  <cp:lastModifiedBy>Nguyễn Đình Kha</cp:lastModifiedBy>
  <cp:revision>29</cp:revision>
  <dcterms:created xsi:type="dcterms:W3CDTF">2022-10-31T07:02:32Z</dcterms:created>
  <dcterms:modified xsi:type="dcterms:W3CDTF">2022-11-20T14:20:42Z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0x010100CFEFC7270BE929408C56A8BC4DE6EFF5</vt:lpwstr>
  </property>
</Properties>
</file>